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quickStyle5.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8" r:id="rId2"/>
    <p:sldId id="294" r:id="rId3"/>
    <p:sldId id="295" r:id="rId4"/>
    <p:sldId id="318" r:id="rId5"/>
    <p:sldId id="297" r:id="rId6"/>
    <p:sldId id="298" r:id="rId7"/>
    <p:sldId id="299"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68CC0-512F-4F9B-BCB0-BDA2AD4D42B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7956EA9-A3BC-4F5B-BF11-C66BC75C53D7}">
      <dgm:prSet/>
      <dgm:spPr/>
      <dgm:t>
        <a:bodyPr/>
        <a:lstStyle/>
        <a:p>
          <a:r>
            <a:rPr lang="en-US" b="0" i="0"/>
            <a:t>Current State of the Asset​</a:t>
          </a:r>
          <a:endParaRPr lang="en-US"/>
        </a:p>
      </dgm:t>
    </dgm:pt>
    <dgm:pt modelId="{6919B5C9-4B73-4EAA-93C3-752925042664}" type="parTrans" cxnId="{DD2CF2B8-F1F6-4159-81AE-AE5FCF5C8278}">
      <dgm:prSet/>
      <dgm:spPr/>
      <dgm:t>
        <a:bodyPr/>
        <a:lstStyle/>
        <a:p>
          <a:endParaRPr lang="en-US"/>
        </a:p>
      </dgm:t>
    </dgm:pt>
    <dgm:pt modelId="{635CA659-B05C-4B5D-A24D-65FCFB71DBD7}" type="sibTrans" cxnId="{DD2CF2B8-F1F6-4159-81AE-AE5FCF5C8278}">
      <dgm:prSet/>
      <dgm:spPr/>
      <dgm:t>
        <a:bodyPr/>
        <a:lstStyle/>
        <a:p>
          <a:endParaRPr lang="en-US"/>
        </a:p>
      </dgm:t>
    </dgm:pt>
    <dgm:pt modelId="{C4CD99C1-1530-4D4B-A361-3AE2F4C81FEE}">
      <dgm:prSet/>
      <dgm:spPr/>
      <dgm:t>
        <a:bodyPr/>
        <a:lstStyle/>
        <a:p>
          <a:r>
            <a:rPr lang="en-US" b="0" i="0"/>
            <a:t>Level of Service​</a:t>
          </a:r>
          <a:endParaRPr lang="en-US"/>
        </a:p>
      </dgm:t>
    </dgm:pt>
    <dgm:pt modelId="{D52F78B6-9C8F-4CCA-A419-6F555EB1F6DB}" type="parTrans" cxnId="{D6139324-7D67-44A6-8CE4-9D49A9052094}">
      <dgm:prSet/>
      <dgm:spPr/>
      <dgm:t>
        <a:bodyPr/>
        <a:lstStyle/>
        <a:p>
          <a:endParaRPr lang="en-US"/>
        </a:p>
      </dgm:t>
    </dgm:pt>
    <dgm:pt modelId="{42454A19-C18C-4AD2-B304-310FDBDB84F1}" type="sibTrans" cxnId="{D6139324-7D67-44A6-8CE4-9D49A9052094}">
      <dgm:prSet/>
      <dgm:spPr/>
      <dgm:t>
        <a:bodyPr/>
        <a:lstStyle/>
        <a:p>
          <a:endParaRPr lang="en-US"/>
        </a:p>
      </dgm:t>
    </dgm:pt>
    <dgm:pt modelId="{4FF4C5A3-F09B-4B1B-859B-8E1EFB829D55}">
      <dgm:prSet/>
      <dgm:spPr/>
      <dgm:t>
        <a:bodyPr/>
        <a:lstStyle/>
        <a:p>
          <a:r>
            <a:rPr lang="en-US" b="0" i="0"/>
            <a:t>Criticality​</a:t>
          </a:r>
          <a:endParaRPr lang="en-US"/>
        </a:p>
      </dgm:t>
    </dgm:pt>
    <dgm:pt modelId="{CB0B1237-7A57-4EA5-9420-2F5F1A235227}" type="parTrans" cxnId="{A5FA6FA1-8F05-4B5C-AF1D-D234ACA4D784}">
      <dgm:prSet/>
      <dgm:spPr/>
      <dgm:t>
        <a:bodyPr/>
        <a:lstStyle/>
        <a:p>
          <a:endParaRPr lang="en-US"/>
        </a:p>
      </dgm:t>
    </dgm:pt>
    <dgm:pt modelId="{A3309083-2F78-4009-ABF6-6ABD8865092E}" type="sibTrans" cxnId="{A5FA6FA1-8F05-4B5C-AF1D-D234ACA4D784}">
      <dgm:prSet/>
      <dgm:spPr/>
      <dgm:t>
        <a:bodyPr/>
        <a:lstStyle/>
        <a:p>
          <a:endParaRPr lang="en-US"/>
        </a:p>
      </dgm:t>
    </dgm:pt>
    <dgm:pt modelId="{885D09EA-E303-466B-B964-4333E009DC9E}">
      <dgm:prSet/>
      <dgm:spPr/>
      <dgm:t>
        <a:bodyPr/>
        <a:lstStyle/>
        <a:p>
          <a:r>
            <a:rPr lang="en-US" b="0" i="0"/>
            <a:t>Life Cycle Costing​</a:t>
          </a:r>
          <a:endParaRPr lang="en-US"/>
        </a:p>
      </dgm:t>
    </dgm:pt>
    <dgm:pt modelId="{383FE2C2-27A5-49D5-84C0-2855B01688FA}" type="parTrans" cxnId="{9763C6ED-ED8C-458D-9A29-856DDB9B403D}">
      <dgm:prSet/>
      <dgm:spPr/>
      <dgm:t>
        <a:bodyPr/>
        <a:lstStyle/>
        <a:p>
          <a:endParaRPr lang="en-US"/>
        </a:p>
      </dgm:t>
    </dgm:pt>
    <dgm:pt modelId="{17F33EF4-B5A4-461A-B509-E284DF04CF78}" type="sibTrans" cxnId="{9763C6ED-ED8C-458D-9A29-856DDB9B403D}">
      <dgm:prSet/>
      <dgm:spPr/>
      <dgm:t>
        <a:bodyPr/>
        <a:lstStyle/>
        <a:p>
          <a:endParaRPr lang="en-US"/>
        </a:p>
      </dgm:t>
    </dgm:pt>
    <dgm:pt modelId="{66347F7B-3B81-4405-8545-786DBAD22D23}">
      <dgm:prSet/>
      <dgm:spPr/>
      <dgm:t>
        <a:bodyPr/>
        <a:lstStyle/>
        <a:p>
          <a:r>
            <a:rPr lang="en-US" b="0" i="0"/>
            <a:t>Funding</a:t>
          </a:r>
          <a:endParaRPr lang="en-US"/>
        </a:p>
      </dgm:t>
    </dgm:pt>
    <dgm:pt modelId="{4488FD61-FAE0-4E4E-BA5A-10DCA5237F6F}" type="parTrans" cxnId="{95F79C9B-A90C-4B29-BF10-C7DC56FE0ADF}">
      <dgm:prSet/>
      <dgm:spPr/>
      <dgm:t>
        <a:bodyPr/>
        <a:lstStyle/>
        <a:p>
          <a:endParaRPr lang="en-US"/>
        </a:p>
      </dgm:t>
    </dgm:pt>
    <dgm:pt modelId="{1F22B59E-F7FA-43AD-B04F-0BD37FAD08F7}" type="sibTrans" cxnId="{95F79C9B-A90C-4B29-BF10-C7DC56FE0ADF}">
      <dgm:prSet/>
      <dgm:spPr/>
      <dgm:t>
        <a:bodyPr/>
        <a:lstStyle/>
        <a:p>
          <a:endParaRPr lang="en-US"/>
        </a:p>
      </dgm:t>
    </dgm:pt>
    <dgm:pt modelId="{F3427D2A-7C20-4F37-954D-F6F1DCFF443D}" type="pres">
      <dgm:prSet presAssocID="{57768CC0-512F-4F9B-BCB0-BDA2AD4D42BD}" presName="diagram" presStyleCnt="0">
        <dgm:presLayoutVars>
          <dgm:dir/>
          <dgm:resizeHandles val="exact"/>
        </dgm:presLayoutVars>
      </dgm:prSet>
      <dgm:spPr/>
    </dgm:pt>
    <dgm:pt modelId="{4BDEBD3E-21D0-4AB5-A94E-79B66F2E12F8}" type="pres">
      <dgm:prSet presAssocID="{47956EA9-A3BC-4F5B-BF11-C66BC75C53D7}" presName="node" presStyleLbl="node1" presStyleIdx="0" presStyleCnt="5">
        <dgm:presLayoutVars>
          <dgm:bulletEnabled val="1"/>
        </dgm:presLayoutVars>
      </dgm:prSet>
      <dgm:spPr/>
    </dgm:pt>
    <dgm:pt modelId="{92525357-CA8D-4EEA-8DCC-ACEE0308BE44}" type="pres">
      <dgm:prSet presAssocID="{635CA659-B05C-4B5D-A24D-65FCFB71DBD7}" presName="sibTrans" presStyleCnt="0"/>
      <dgm:spPr/>
    </dgm:pt>
    <dgm:pt modelId="{6361364A-8019-44CC-86B2-6C3BEF4143DA}" type="pres">
      <dgm:prSet presAssocID="{C4CD99C1-1530-4D4B-A361-3AE2F4C81FEE}" presName="node" presStyleLbl="node1" presStyleIdx="1" presStyleCnt="5">
        <dgm:presLayoutVars>
          <dgm:bulletEnabled val="1"/>
        </dgm:presLayoutVars>
      </dgm:prSet>
      <dgm:spPr/>
    </dgm:pt>
    <dgm:pt modelId="{85928CAD-9995-4CC4-BD89-474F0CA40670}" type="pres">
      <dgm:prSet presAssocID="{42454A19-C18C-4AD2-B304-310FDBDB84F1}" presName="sibTrans" presStyleCnt="0"/>
      <dgm:spPr/>
    </dgm:pt>
    <dgm:pt modelId="{ACD38D1F-116B-4DA8-B6BA-4CB997D64503}" type="pres">
      <dgm:prSet presAssocID="{4FF4C5A3-F09B-4B1B-859B-8E1EFB829D55}" presName="node" presStyleLbl="node1" presStyleIdx="2" presStyleCnt="5">
        <dgm:presLayoutVars>
          <dgm:bulletEnabled val="1"/>
        </dgm:presLayoutVars>
      </dgm:prSet>
      <dgm:spPr/>
    </dgm:pt>
    <dgm:pt modelId="{454A2AFF-8D52-4F6D-BA41-D4B596C19C45}" type="pres">
      <dgm:prSet presAssocID="{A3309083-2F78-4009-ABF6-6ABD8865092E}" presName="sibTrans" presStyleCnt="0"/>
      <dgm:spPr/>
    </dgm:pt>
    <dgm:pt modelId="{79FCA6C3-981B-4646-846C-65218C6250BA}" type="pres">
      <dgm:prSet presAssocID="{885D09EA-E303-466B-B964-4333E009DC9E}" presName="node" presStyleLbl="node1" presStyleIdx="3" presStyleCnt="5">
        <dgm:presLayoutVars>
          <dgm:bulletEnabled val="1"/>
        </dgm:presLayoutVars>
      </dgm:prSet>
      <dgm:spPr/>
    </dgm:pt>
    <dgm:pt modelId="{32C258C6-81B1-49A3-83DC-5AFD4787523F}" type="pres">
      <dgm:prSet presAssocID="{17F33EF4-B5A4-461A-B509-E284DF04CF78}" presName="sibTrans" presStyleCnt="0"/>
      <dgm:spPr/>
    </dgm:pt>
    <dgm:pt modelId="{5C57DB04-07C4-4FAF-9527-04491183FB08}" type="pres">
      <dgm:prSet presAssocID="{66347F7B-3B81-4405-8545-786DBAD22D23}" presName="node" presStyleLbl="node1" presStyleIdx="4" presStyleCnt="5">
        <dgm:presLayoutVars>
          <dgm:bulletEnabled val="1"/>
        </dgm:presLayoutVars>
      </dgm:prSet>
      <dgm:spPr/>
    </dgm:pt>
  </dgm:ptLst>
  <dgm:cxnLst>
    <dgm:cxn modelId="{A4D98E17-E6BC-4540-A603-B20145EBEA08}" type="presOf" srcId="{4FF4C5A3-F09B-4B1B-859B-8E1EFB829D55}" destId="{ACD38D1F-116B-4DA8-B6BA-4CB997D64503}" srcOrd="0" destOrd="0" presId="urn:microsoft.com/office/officeart/2005/8/layout/default"/>
    <dgm:cxn modelId="{D6139324-7D67-44A6-8CE4-9D49A9052094}" srcId="{57768CC0-512F-4F9B-BCB0-BDA2AD4D42BD}" destId="{C4CD99C1-1530-4D4B-A361-3AE2F4C81FEE}" srcOrd="1" destOrd="0" parTransId="{D52F78B6-9C8F-4CCA-A419-6F555EB1F6DB}" sibTransId="{42454A19-C18C-4AD2-B304-310FDBDB84F1}"/>
    <dgm:cxn modelId="{52951E3A-FC97-4BD4-8F98-716A7BAB0A4E}" type="presOf" srcId="{47956EA9-A3BC-4F5B-BF11-C66BC75C53D7}" destId="{4BDEBD3E-21D0-4AB5-A94E-79B66F2E12F8}" srcOrd="0" destOrd="0" presId="urn:microsoft.com/office/officeart/2005/8/layout/default"/>
    <dgm:cxn modelId="{5A6FD37E-0EC7-43FA-972D-9C508251EE67}" type="presOf" srcId="{66347F7B-3B81-4405-8545-786DBAD22D23}" destId="{5C57DB04-07C4-4FAF-9527-04491183FB08}" srcOrd="0" destOrd="0" presId="urn:microsoft.com/office/officeart/2005/8/layout/default"/>
    <dgm:cxn modelId="{95F79C9B-A90C-4B29-BF10-C7DC56FE0ADF}" srcId="{57768CC0-512F-4F9B-BCB0-BDA2AD4D42BD}" destId="{66347F7B-3B81-4405-8545-786DBAD22D23}" srcOrd="4" destOrd="0" parTransId="{4488FD61-FAE0-4E4E-BA5A-10DCA5237F6F}" sibTransId="{1F22B59E-F7FA-43AD-B04F-0BD37FAD08F7}"/>
    <dgm:cxn modelId="{A5FA6FA1-8F05-4B5C-AF1D-D234ACA4D784}" srcId="{57768CC0-512F-4F9B-BCB0-BDA2AD4D42BD}" destId="{4FF4C5A3-F09B-4B1B-859B-8E1EFB829D55}" srcOrd="2" destOrd="0" parTransId="{CB0B1237-7A57-4EA5-9420-2F5F1A235227}" sibTransId="{A3309083-2F78-4009-ABF6-6ABD8865092E}"/>
    <dgm:cxn modelId="{638A6FB8-13A3-424F-98EC-64D3D335B63D}" type="presOf" srcId="{885D09EA-E303-466B-B964-4333E009DC9E}" destId="{79FCA6C3-981B-4646-846C-65218C6250BA}" srcOrd="0" destOrd="0" presId="urn:microsoft.com/office/officeart/2005/8/layout/default"/>
    <dgm:cxn modelId="{DD2CF2B8-F1F6-4159-81AE-AE5FCF5C8278}" srcId="{57768CC0-512F-4F9B-BCB0-BDA2AD4D42BD}" destId="{47956EA9-A3BC-4F5B-BF11-C66BC75C53D7}" srcOrd="0" destOrd="0" parTransId="{6919B5C9-4B73-4EAA-93C3-752925042664}" sibTransId="{635CA659-B05C-4B5D-A24D-65FCFB71DBD7}"/>
    <dgm:cxn modelId="{B328E3B9-B805-46C8-BD2C-DE761362F3CC}" type="presOf" srcId="{57768CC0-512F-4F9B-BCB0-BDA2AD4D42BD}" destId="{F3427D2A-7C20-4F37-954D-F6F1DCFF443D}" srcOrd="0" destOrd="0" presId="urn:microsoft.com/office/officeart/2005/8/layout/default"/>
    <dgm:cxn modelId="{26D43AE2-70B4-41AC-82DF-40F534E98345}" type="presOf" srcId="{C4CD99C1-1530-4D4B-A361-3AE2F4C81FEE}" destId="{6361364A-8019-44CC-86B2-6C3BEF4143DA}" srcOrd="0" destOrd="0" presId="urn:microsoft.com/office/officeart/2005/8/layout/default"/>
    <dgm:cxn modelId="{9763C6ED-ED8C-458D-9A29-856DDB9B403D}" srcId="{57768CC0-512F-4F9B-BCB0-BDA2AD4D42BD}" destId="{885D09EA-E303-466B-B964-4333E009DC9E}" srcOrd="3" destOrd="0" parTransId="{383FE2C2-27A5-49D5-84C0-2855B01688FA}" sibTransId="{17F33EF4-B5A4-461A-B509-E284DF04CF78}"/>
    <dgm:cxn modelId="{69FFFA62-AE37-4293-B09D-A144260016C9}" type="presParOf" srcId="{F3427D2A-7C20-4F37-954D-F6F1DCFF443D}" destId="{4BDEBD3E-21D0-4AB5-A94E-79B66F2E12F8}" srcOrd="0" destOrd="0" presId="urn:microsoft.com/office/officeart/2005/8/layout/default"/>
    <dgm:cxn modelId="{0CF2BAA8-9484-4CE7-9F22-E1280B7B60C4}" type="presParOf" srcId="{F3427D2A-7C20-4F37-954D-F6F1DCFF443D}" destId="{92525357-CA8D-4EEA-8DCC-ACEE0308BE44}" srcOrd="1" destOrd="0" presId="urn:microsoft.com/office/officeart/2005/8/layout/default"/>
    <dgm:cxn modelId="{3E25AA59-F25D-4865-8F7A-C3AD15749D71}" type="presParOf" srcId="{F3427D2A-7C20-4F37-954D-F6F1DCFF443D}" destId="{6361364A-8019-44CC-86B2-6C3BEF4143DA}" srcOrd="2" destOrd="0" presId="urn:microsoft.com/office/officeart/2005/8/layout/default"/>
    <dgm:cxn modelId="{AF464DC6-63D5-4A19-9ECF-1170FA042B16}" type="presParOf" srcId="{F3427D2A-7C20-4F37-954D-F6F1DCFF443D}" destId="{85928CAD-9995-4CC4-BD89-474F0CA40670}" srcOrd="3" destOrd="0" presId="urn:microsoft.com/office/officeart/2005/8/layout/default"/>
    <dgm:cxn modelId="{94B10C19-443F-4354-81F0-6EBED3354BA9}" type="presParOf" srcId="{F3427D2A-7C20-4F37-954D-F6F1DCFF443D}" destId="{ACD38D1F-116B-4DA8-B6BA-4CB997D64503}" srcOrd="4" destOrd="0" presId="urn:microsoft.com/office/officeart/2005/8/layout/default"/>
    <dgm:cxn modelId="{185733B6-6793-4C9C-B5B7-204FB14B0D0B}" type="presParOf" srcId="{F3427D2A-7C20-4F37-954D-F6F1DCFF443D}" destId="{454A2AFF-8D52-4F6D-BA41-D4B596C19C45}" srcOrd="5" destOrd="0" presId="urn:microsoft.com/office/officeart/2005/8/layout/default"/>
    <dgm:cxn modelId="{B8AE586D-1BD9-4261-8E23-CD14C1A89D92}" type="presParOf" srcId="{F3427D2A-7C20-4F37-954D-F6F1DCFF443D}" destId="{79FCA6C3-981B-4646-846C-65218C6250BA}" srcOrd="6" destOrd="0" presId="urn:microsoft.com/office/officeart/2005/8/layout/default"/>
    <dgm:cxn modelId="{DEAE88B3-0FC1-492D-9BD8-2D25CD712740}" type="presParOf" srcId="{F3427D2A-7C20-4F37-954D-F6F1DCFF443D}" destId="{32C258C6-81B1-49A3-83DC-5AFD4787523F}" srcOrd="7" destOrd="0" presId="urn:microsoft.com/office/officeart/2005/8/layout/default"/>
    <dgm:cxn modelId="{0C6C73F2-5410-4FBC-92FB-B5610F21C237}" type="presParOf" srcId="{F3427D2A-7C20-4F37-954D-F6F1DCFF443D}" destId="{5C57DB04-07C4-4FAF-9527-04491183FB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C22DC-B4FB-413B-A7E7-7A30CE6FF218}" type="doc">
      <dgm:prSet loTypeId="urn:microsoft.com/office/officeart/2018/2/layout/IconCircleList" loCatId="icon" qsTypeId="urn:microsoft.com/office/officeart/2005/8/quickstyle/simple1" qsCatId="simple" csTypeId="urn:microsoft.com/office/officeart/2018/5/colors/Iconchunking_neutralbg_accent6_2" csCatId="accent6" phldr="1"/>
      <dgm:spPr/>
      <dgm:t>
        <a:bodyPr/>
        <a:lstStyle/>
        <a:p>
          <a:endParaRPr lang="en-US"/>
        </a:p>
      </dgm:t>
    </dgm:pt>
    <dgm:pt modelId="{E42665C6-7070-4867-A4CE-9929C04CAE58}">
      <dgm:prSet/>
      <dgm:spPr/>
      <dgm:t>
        <a:bodyPr/>
        <a:lstStyle/>
        <a:p>
          <a:pPr rtl="0">
            <a:lnSpc>
              <a:spcPct val="100000"/>
            </a:lnSpc>
          </a:pPr>
          <a:r>
            <a:rPr lang="en-US" dirty="0">
              <a:solidFill>
                <a:schemeClr val="tx1"/>
              </a:solidFill>
            </a:rPr>
            <a:t>This component is the physical process that you </a:t>
          </a:r>
          <a:r>
            <a:rPr lang="en-US" dirty="0">
              <a:solidFill>
                <a:schemeClr val="tx1"/>
              </a:solidFill>
              <a:latin typeface="Bodoni MT"/>
            </a:rPr>
            <a:t>make the determine</a:t>
          </a:r>
          <a:r>
            <a:rPr lang="en-US" dirty="0">
              <a:solidFill>
                <a:schemeClr val="tx1"/>
              </a:solidFill>
            </a:rPr>
            <a:t> </a:t>
          </a:r>
          <a:r>
            <a:rPr lang="en-US" dirty="0">
              <a:solidFill>
                <a:schemeClr val="tx1"/>
              </a:solidFill>
              <a:latin typeface="Bodoni MT"/>
            </a:rPr>
            <a:t>on the</a:t>
          </a:r>
          <a:r>
            <a:rPr lang="en-US" dirty="0">
              <a:solidFill>
                <a:schemeClr val="tx1"/>
              </a:solidFill>
            </a:rPr>
            <a:t> following</a:t>
          </a:r>
          <a:r>
            <a:rPr lang="en-US" dirty="0">
              <a:latin typeface="Bodoni MT"/>
            </a:rPr>
            <a:t> </a:t>
          </a:r>
          <a:endParaRPr lang="en-US" dirty="0"/>
        </a:p>
      </dgm:t>
    </dgm:pt>
    <dgm:pt modelId="{88747514-187B-418F-AE9C-119029E6351E}" type="parTrans" cxnId="{ACAE1C79-0B49-4330-BA37-FB63B62D4EAA}">
      <dgm:prSet/>
      <dgm:spPr/>
      <dgm:t>
        <a:bodyPr/>
        <a:lstStyle/>
        <a:p>
          <a:endParaRPr lang="en-US"/>
        </a:p>
      </dgm:t>
    </dgm:pt>
    <dgm:pt modelId="{098B1417-8E5F-41E6-8DFC-8594A0CE35E0}" type="sibTrans" cxnId="{ACAE1C79-0B49-4330-BA37-FB63B62D4EAA}">
      <dgm:prSet/>
      <dgm:spPr/>
      <dgm:t>
        <a:bodyPr/>
        <a:lstStyle/>
        <a:p>
          <a:pPr>
            <a:lnSpc>
              <a:spcPct val="100000"/>
            </a:lnSpc>
          </a:pPr>
          <a:endParaRPr lang="en-US"/>
        </a:p>
      </dgm:t>
    </dgm:pt>
    <dgm:pt modelId="{1D1300B3-3B97-4D50-B738-EF123BF5B558}">
      <dgm:prSet/>
      <dgm:spPr/>
      <dgm:t>
        <a:bodyPr/>
        <a:lstStyle/>
        <a:p>
          <a:pPr>
            <a:lnSpc>
              <a:spcPct val="100000"/>
            </a:lnSpc>
          </a:pPr>
          <a:r>
            <a:rPr lang="en-US" dirty="0"/>
            <a:t>What you own</a:t>
          </a:r>
        </a:p>
      </dgm:t>
    </dgm:pt>
    <dgm:pt modelId="{4D52840D-DCCA-45B5-BDAE-3A865BAEFD93}" type="parTrans" cxnId="{999D63BE-681D-4E45-89EF-9D795D725BEA}">
      <dgm:prSet/>
      <dgm:spPr/>
      <dgm:t>
        <a:bodyPr/>
        <a:lstStyle/>
        <a:p>
          <a:endParaRPr lang="en-US"/>
        </a:p>
      </dgm:t>
    </dgm:pt>
    <dgm:pt modelId="{9CFD151E-AC71-4DC3-A302-4425AC481286}" type="sibTrans" cxnId="{999D63BE-681D-4E45-89EF-9D795D725BEA}">
      <dgm:prSet/>
      <dgm:spPr/>
      <dgm:t>
        <a:bodyPr/>
        <a:lstStyle/>
        <a:p>
          <a:pPr>
            <a:lnSpc>
              <a:spcPct val="100000"/>
            </a:lnSpc>
          </a:pPr>
          <a:endParaRPr lang="en-US"/>
        </a:p>
      </dgm:t>
    </dgm:pt>
    <dgm:pt modelId="{C5F22BEA-9425-4E17-BE63-7B0A74C42858}">
      <dgm:prSet/>
      <dgm:spPr/>
      <dgm:t>
        <a:bodyPr/>
        <a:lstStyle/>
        <a:p>
          <a:pPr>
            <a:lnSpc>
              <a:spcPct val="100000"/>
            </a:lnSpc>
          </a:pPr>
          <a:r>
            <a:rPr lang="en-US" dirty="0"/>
            <a:t>Where it is located</a:t>
          </a:r>
        </a:p>
      </dgm:t>
    </dgm:pt>
    <dgm:pt modelId="{7B5E1E54-7B55-47FD-A956-4C188608DD4D}" type="parTrans" cxnId="{A1668324-271E-4C3F-B0F8-54D96240B3B6}">
      <dgm:prSet/>
      <dgm:spPr/>
      <dgm:t>
        <a:bodyPr/>
        <a:lstStyle/>
        <a:p>
          <a:endParaRPr lang="en-US"/>
        </a:p>
      </dgm:t>
    </dgm:pt>
    <dgm:pt modelId="{D3D931A9-2A1A-4B98-AA59-777AF5D45CFC}" type="sibTrans" cxnId="{A1668324-271E-4C3F-B0F8-54D96240B3B6}">
      <dgm:prSet/>
      <dgm:spPr/>
      <dgm:t>
        <a:bodyPr/>
        <a:lstStyle/>
        <a:p>
          <a:pPr>
            <a:lnSpc>
              <a:spcPct val="100000"/>
            </a:lnSpc>
          </a:pPr>
          <a:endParaRPr lang="en-US"/>
        </a:p>
      </dgm:t>
    </dgm:pt>
    <dgm:pt modelId="{14B79349-7B8C-4334-8002-94C2B55E7C23}">
      <dgm:prSet/>
      <dgm:spPr/>
      <dgm:t>
        <a:bodyPr/>
        <a:lstStyle/>
        <a:p>
          <a:pPr>
            <a:lnSpc>
              <a:spcPct val="100000"/>
            </a:lnSpc>
          </a:pPr>
          <a:r>
            <a:rPr lang="en-US" dirty="0"/>
            <a:t>What is the condition of the asset</a:t>
          </a:r>
        </a:p>
      </dgm:t>
    </dgm:pt>
    <dgm:pt modelId="{1537D7B0-8731-43FF-8BDA-5DADBA52E326}" type="parTrans" cxnId="{B1024CFE-C8ED-4307-94DA-A8416EFEE704}">
      <dgm:prSet/>
      <dgm:spPr/>
      <dgm:t>
        <a:bodyPr/>
        <a:lstStyle/>
        <a:p>
          <a:endParaRPr lang="en-US"/>
        </a:p>
      </dgm:t>
    </dgm:pt>
    <dgm:pt modelId="{506C8823-1494-4ECA-931B-491C9FECB184}" type="sibTrans" cxnId="{B1024CFE-C8ED-4307-94DA-A8416EFEE704}">
      <dgm:prSet/>
      <dgm:spPr/>
      <dgm:t>
        <a:bodyPr/>
        <a:lstStyle/>
        <a:p>
          <a:pPr>
            <a:lnSpc>
              <a:spcPct val="100000"/>
            </a:lnSpc>
          </a:pPr>
          <a:endParaRPr lang="en-US"/>
        </a:p>
      </dgm:t>
    </dgm:pt>
    <dgm:pt modelId="{547493F9-1C49-4CB8-956B-D489BD0135B2}">
      <dgm:prSet/>
      <dgm:spPr/>
      <dgm:t>
        <a:bodyPr/>
        <a:lstStyle/>
        <a:p>
          <a:pPr>
            <a:lnSpc>
              <a:spcPct val="100000"/>
            </a:lnSpc>
          </a:pPr>
          <a:r>
            <a:rPr lang="en-US" dirty="0"/>
            <a:t>What is the useful remaining life</a:t>
          </a:r>
        </a:p>
      </dgm:t>
    </dgm:pt>
    <dgm:pt modelId="{27E9520F-24E8-4D20-8199-C3D2C971392C}" type="parTrans" cxnId="{20FE527D-72B1-4FF0-B663-D9D906F4D727}">
      <dgm:prSet/>
      <dgm:spPr/>
      <dgm:t>
        <a:bodyPr/>
        <a:lstStyle/>
        <a:p>
          <a:endParaRPr lang="en-US"/>
        </a:p>
      </dgm:t>
    </dgm:pt>
    <dgm:pt modelId="{3A060CF3-3151-4E36-9441-1505F3BAF24D}" type="sibTrans" cxnId="{20FE527D-72B1-4FF0-B663-D9D906F4D727}">
      <dgm:prSet/>
      <dgm:spPr/>
      <dgm:t>
        <a:bodyPr/>
        <a:lstStyle/>
        <a:p>
          <a:pPr>
            <a:lnSpc>
              <a:spcPct val="100000"/>
            </a:lnSpc>
          </a:pPr>
          <a:endParaRPr lang="en-US"/>
        </a:p>
      </dgm:t>
    </dgm:pt>
    <dgm:pt modelId="{B59DE311-4053-41D7-ADC2-CAE6F70A8E25}">
      <dgm:prSet/>
      <dgm:spPr/>
      <dgm:t>
        <a:bodyPr/>
        <a:lstStyle/>
        <a:p>
          <a:pPr>
            <a:lnSpc>
              <a:spcPct val="100000"/>
            </a:lnSpc>
          </a:pPr>
          <a:r>
            <a:rPr lang="en-US" dirty="0"/>
            <a:t>What is the replacement value</a:t>
          </a:r>
        </a:p>
      </dgm:t>
    </dgm:pt>
    <dgm:pt modelId="{BC5A8995-3F8C-4F70-9D9E-CADE6A74FB42}" type="parTrans" cxnId="{9014C8A5-A5EB-411F-9BA9-73F0476708CE}">
      <dgm:prSet/>
      <dgm:spPr/>
      <dgm:t>
        <a:bodyPr/>
        <a:lstStyle/>
        <a:p>
          <a:endParaRPr lang="en-US"/>
        </a:p>
      </dgm:t>
    </dgm:pt>
    <dgm:pt modelId="{B723EA11-6D31-464B-8DF2-C2DAD95409E7}" type="sibTrans" cxnId="{9014C8A5-A5EB-411F-9BA9-73F0476708CE}">
      <dgm:prSet/>
      <dgm:spPr/>
      <dgm:t>
        <a:bodyPr/>
        <a:lstStyle/>
        <a:p>
          <a:pPr>
            <a:lnSpc>
              <a:spcPct val="100000"/>
            </a:lnSpc>
          </a:pPr>
          <a:endParaRPr lang="en-US"/>
        </a:p>
      </dgm:t>
    </dgm:pt>
    <dgm:pt modelId="{5E01893C-CA9A-42BE-B932-880A0D291D8B}">
      <dgm:prSet/>
      <dgm:spPr/>
      <dgm:t>
        <a:bodyPr/>
        <a:lstStyle/>
        <a:p>
          <a:pPr rtl="0">
            <a:lnSpc>
              <a:spcPct val="100000"/>
            </a:lnSpc>
          </a:pPr>
          <a:r>
            <a:rPr lang="en-US" dirty="0"/>
            <a:t>Gather all the data on each asset, use the existing inventory listings provided by ALTSD or one created in-house.</a:t>
          </a:r>
          <a:r>
            <a:rPr lang="en-US" dirty="0">
              <a:latin typeface="Bodoni MT"/>
            </a:rPr>
            <a:t> </a:t>
          </a:r>
          <a:r>
            <a:rPr lang="en-US" dirty="0"/>
            <a:t> This should be conducted periodically and kept up to date.</a:t>
          </a:r>
          <a:r>
            <a:rPr lang="en-US" dirty="0">
              <a:latin typeface="Bodoni MT"/>
            </a:rPr>
            <a:t> </a:t>
          </a:r>
          <a:r>
            <a:rPr lang="en-US" dirty="0"/>
            <a:t> Use identification numbers that are unique to the types of assets and locations.</a:t>
          </a:r>
          <a:r>
            <a:rPr lang="en-US" dirty="0">
              <a:latin typeface="Bodoni MT"/>
            </a:rPr>
            <a:t>  </a:t>
          </a:r>
          <a:endParaRPr lang="en-US" dirty="0"/>
        </a:p>
      </dgm:t>
    </dgm:pt>
    <dgm:pt modelId="{11606202-2213-4D0A-94AA-46F582ACD942}" type="parTrans" cxnId="{F21B52B5-476E-44EB-88A4-F9757977630C}">
      <dgm:prSet/>
      <dgm:spPr/>
      <dgm:t>
        <a:bodyPr/>
        <a:lstStyle/>
        <a:p>
          <a:endParaRPr lang="en-US"/>
        </a:p>
      </dgm:t>
    </dgm:pt>
    <dgm:pt modelId="{C5E88CCE-E125-42C3-9A24-696514B2703E}" type="sibTrans" cxnId="{F21B52B5-476E-44EB-88A4-F9757977630C}">
      <dgm:prSet/>
      <dgm:spPr/>
      <dgm:t>
        <a:bodyPr/>
        <a:lstStyle/>
        <a:p>
          <a:endParaRPr lang="en-US"/>
        </a:p>
      </dgm:t>
    </dgm:pt>
    <dgm:pt modelId="{44B5AC8A-442C-4069-91C0-A98C5A9D08CB}" type="pres">
      <dgm:prSet presAssocID="{C01C22DC-B4FB-413B-A7E7-7A30CE6FF218}" presName="root" presStyleCnt="0">
        <dgm:presLayoutVars>
          <dgm:dir/>
          <dgm:resizeHandles val="exact"/>
        </dgm:presLayoutVars>
      </dgm:prSet>
      <dgm:spPr/>
    </dgm:pt>
    <dgm:pt modelId="{1F6649C2-7949-4B12-8D5F-6D7E4D56DDC2}" type="pres">
      <dgm:prSet presAssocID="{C01C22DC-B4FB-413B-A7E7-7A30CE6FF218}" presName="container" presStyleCnt="0">
        <dgm:presLayoutVars>
          <dgm:dir/>
          <dgm:resizeHandles val="exact"/>
        </dgm:presLayoutVars>
      </dgm:prSet>
      <dgm:spPr/>
    </dgm:pt>
    <dgm:pt modelId="{AE752987-6062-4ECC-AA23-B1D20453E99A}" type="pres">
      <dgm:prSet presAssocID="{E42665C6-7070-4867-A4CE-9929C04CAE58}" presName="compNode" presStyleCnt="0"/>
      <dgm:spPr/>
    </dgm:pt>
    <dgm:pt modelId="{6A3AB429-8A99-4052-91EE-D16957A7E5A3}" type="pres">
      <dgm:prSet presAssocID="{E42665C6-7070-4867-A4CE-9929C04CAE58}" presName="iconBgRect" presStyleLbl="bgShp" presStyleIdx="0" presStyleCnt="7"/>
      <dgm:spPr/>
    </dgm:pt>
    <dgm:pt modelId="{48689862-3908-4553-B78E-F168CFD819AB}" type="pres">
      <dgm:prSet presAssocID="{E42665C6-7070-4867-A4CE-9929C04CAE5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code"/>
        </a:ext>
      </dgm:extLst>
    </dgm:pt>
    <dgm:pt modelId="{A1928500-1139-4E76-B284-BE16B722628D}" type="pres">
      <dgm:prSet presAssocID="{E42665C6-7070-4867-A4CE-9929C04CAE58}" presName="spaceRect" presStyleCnt="0"/>
      <dgm:spPr/>
    </dgm:pt>
    <dgm:pt modelId="{F7768C26-F7D6-44C7-B779-7170B14CCC71}" type="pres">
      <dgm:prSet presAssocID="{E42665C6-7070-4867-A4CE-9929C04CAE58}" presName="textRect" presStyleLbl="revTx" presStyleIdx="0" presStyleCnt="7">
        <dgm:presLayoutVars>
          <dgm:chMax val="1"/>
          <dgm:chPref val="1"/>
        </dgm:presLayoutVars>
      </dgm:prSet>
      <dgm:spPr/>
    </dgm:pt>
    <dgm:pt modelId="{12A84FF9-FADB-4B02-82AE-F6F836F19DEB}" type="pres">
      <dgm:prSet presAssocID="{098B1417-8E5F-41E6-8DFC-8594A0CE35E0}" presName="sibTrans" presStyleLbl="sibTrans2D1" presStyleIdx="0" presStyleCnt="0"/>
      <dgm:spPr/>
    </dgm:pt>
    <dgm:pt modelId="{836CFC06-F07F-47B4-B2C0-61A15F4EF3A5}" type="pres">
      <dgm:prSet presAssocID="{1D1300B3-3B97-4D50-B738-EF123BF5B558}" presName="compNode" presStyleCnt="0"/>
      <dgm:spPr/>
    </dgm:pt>
    <dgm:pt modelId="{33943467-6B2B-4546-8B00-6043A7F713F0}" type="pres">
      <dgm:prSet presAssocID="{1D1300B3-3B97-4D50-B738-EF123BF5B558}" presName="iconBgRect" presStyleLbl="bgShp" presStyleIdx="1" presStyleCnt="7"/>
      <dgm:spPr/>
    </dgm:pt>
    <dgm:pt modelId="{31954F8A-80A8-4803-AF5E-B0B582AEFD41}" type="pres">
      <dgm:prSet presAssocID="{1D1300B3-3B97-4D50-B738-EF123BF5B55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DE20918-F19B-4B93-B91E-F1CADD062BF0}" type="pres">
      <dgm:prSet presAssocID="{1D1300B3-3B97-4D50-B738-EF123BF5B558}" presName="spaceRect" presStyleCnt="0"/>
      <dgm:spPr/>
    </dgm:pt>
    <dgm:pt modelId="{10E67B2D-2871-49F5-99FD-DB0070EEB8CA}" type="pres">
      <dgm:prSet presAssocID="{1D1300B3-3B97-4D50-B738-EF123BF5B558}" presName="textRect" presStyleLbl="revTx" presStyleIdx="1" presStyleCnt="7">
        <dgm:presLayoutVars>
          <dgm:chMax val="1"/>
          <dgm:chPref val="1"/>
        </dgm:presLayoutVars>
      </dgm:prSet>
      <dgm:spPr/>
    </dgm:pt>
    <dgm:pt modelId="{6533F3C5-B5C3-42F5-B143-8222FBD56220}" type="pres">
      <dgm:prSet presAssocID="{9CFD151E-AC71-4DC3-A302-4425AC481286}" presName="sibTrans" presStyleLbl="sibTrans2D1" presStyleIdx="0" presStyleCnt="0"/>
      <dgm:spPr/>
    </dgm:pt>
    <dgm:pt modelId="{A5056BF0-CD18-4674-AAF1-03AE167FEAA4}" type="pres">
      <dgm:prSet presAssocID="{C5F22BEA-9425-4E17-BE63-7B0A74C42858}" presName="compNode" presStyleCnt="0"/>
      <dgm:spPr/>
    </dgm:pt>
    <dgm:pt modelId="{E1F7BD47-99C6-4C91-B0D9-08343352B61A}" type="pres">
      <dgm:prSet presAssocID="{C5F22BEA-9425-4E17-BE63-7B0A74C42858}" presName="iconBgRect" presStyleLbl="bgShp" presStyleIdx="2" presStyleCnt="7"/>
      <dgm:spPr/>
    </dgm:pt>
    <dgm:pt modelId="{3DAA9868-DB9D-488E-BBDE-A83DFFFFA315}" type="pres">
      <dgm:prSet presAssocID="{C5F22BEA-9425-4E17-BE63-7B0A74C4285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8C143F50-5BB7-4AC7-BFD8-97B02116BAF1}" type="pres">
      <dgm:prSet presAssocID="{C5F22BEA-9425-4E17-BE63-7B0A74C42858}" presName="spaceRect" presStyleCnt="0"/>
      <dgm:spPr/>
    </dgm:pt>
    <dgm:pt modelId="{8B570054-3363-444B-AF7B-4F167F5EC72A}" type="pres">
      <dgm:prSet presAssocID="{C5F22BEA-9425-4E17-BE63-7B0A74C42858}" presName="textRect" presStyleLbl="revTx" presStyleIdx="2" presStyleCnt="7">
        <dgm:presLayoutVars>
          <dgm:chMax val="1"/>
          <dgm:chPref val="1"/>
        </dgm:presLayoutVars>
      </dgm:prSet>
      <dgm:spPr/>
    </dgm:pt>
    <dgm:pt modelId="{B3892012-055B-4A7E-AC0A-023AD5CD5C61}" type="pres">
      <dgm:prSet presAssocID="{D3D931A9-2A1A-4B98-AA59-777AF5D45CFC}" presName="sibTrans" presStyleLbl="sibTrans2D1" presStyleIdx="0" presStyleCnt="0"/>
      <dgm:spPr/>
    </dgm:pt>
    <dgm:pt modelId="{71EE6DE9-59A5-4098-9353-47AFE41BD25C}" type="pres">
      <dgm:prSet presAssocID="{14B79349-7B8C-4334-8002-94C2B55E7C23}" presName="compNode" presStyleCnt="0"/>
      <dgm:spPr/>
    </dgm:pt>
    <dgm:pt modelId="{2B399879-791C-4B5E-930F-151280BD187E}" type="pres">
      <dgm:prSet presAssocID="{14B79349-7B8C-4334-8002-94C2B55E7C23}" presName="iconBgRect" presStyleLbl="bgShp" presStyleIdx="3" presStyleCnt="7"/>
      <dgm:spPr/>
    </dgm:pt>
    <dgm:pt modelId="{6AA6EA7E-7304-44E7-927D-BEC5B18F07D2}" type="pres">
      <dgm:prSet presAssocID="{14B79349-7B8C-4334-8002-94C2B55E7C2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8251FFDA-A855-492A-BB80-C2887F0D062C}" type="pres">
      <dgm:prSet presAssocID="{14B79349-7B8C-4334-8002-94C2B55E7C23}" presName="spaceRect" presStyleCnt="0"/>
      <dgm:spPr/>
    </dgm:pt>
    <dgm:pt modelId="{37F4BD0A-D179-4386-9FA1-21AC28308B1F}" type="pres">
      <dgm:prSet presAssocID="{14B79349-7B8C-4334-8002-94C2B55E7C23}" presName="textRect" presStyleLbl="revTx" presStyleIdx="3" presStyleCnt="7">
        <dgm:presLayoutVars>
          <dgm:chMax val="1"/>
          <dgm:chPref val="1"/>
        </dgm:presLayoutVars>
      </dgm:prSet>
      <dgm:spPr/>
    </dgm:pt>
    <dgm:pt modelId="{07E668E8-7F0A-4558-B040-62E7CD24AC08}" type="pres">
      <dgm:prSet presAssocID="{506C8823-1494-4ECA-931B-491C9FECB184}" presName="sibTrans" presStyleLbl="sibTrans2D1" presStyleIdx="0" presStyleCnt="0"/>
      <dgm:spPr/>
    </dgm:pt>
    <dgm:pt modelId="{CD4B98F0-CE4B-4332-A54D-EC0EE3976C49}" type="pres">
      <dgm:prSet presAssocID="{547493F9-1C49-4CB8-956B-D489BD0135B2}" presName="compNode" presStyleCnt="0"/>
      <dgm:spPr/>
    </dgm:pt>
    <dgm:pt modelId="{DC69543F-C496-4CAE-8B7A-95E383AEE96A}" type="pres">
      <dgm:prSet presAssocID="{547493F9-1C49-4CB8-956B-D489BD0135B2}" presName="iconBgRect" presStyleLbl="bgShp" presStyleIdx="4" presStyleCnt="7"/>
      <dgm:spPr/>
    </dgm:pt>
    <dgm:pt modelId="{34B5731B-FF8C-4EB1-8E7C-4B8A7AAFA91E}" type="pres">
      <dgm:prSet presAssocID="{547493F9-1C49-4CB8-956B-D489BD0135B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4B88464-F58C-414F-83B3-D12DCBAD28FE}" type="pres">
      <dgm:prSet presAssocID="{547493F9-1C49-4CB8-956B-D489BD0135B2}" presName="spaceRect" presStyleCnt="0"/>
      <dgm:spPr/>
    </dgm:pt>
    <dgm:pt modelId="{1660972B-F622-4D75-8337-D51D049A80DF}" type="pres">
      <dgm:prSet presAssocID="{547493F9-1C49-4CB8-956B-D489BD0135B2}" presName="textRect" presStyleLbl="revTx" presStyleIdx="4" presStyleCnt="7">
        <dgm:presLayoutVars>
          <dgm:chMax val="1"/>
          <dgm:chPref val="1"/>
        </dgm:presLayoutVars>
      </dgm:prSet>
      <dgm:spPr/>
    </dgm:pt>
    <dgm:pt modelId="{B7F72B83-3FA8-43BE-AB9F-58BE848854D5}" type="pres">
      <dgm:prSet presAssocID="{3A060CF3-3151-4E36-9441-1505F3BAF24D}" presName="sibTrans" presStyleLbl="sibTrans2D1" presStyleIdx="0" presStyleCnt="0"/>
      <dgm:spPr/>
    </dgm:pt>
    <dgm:pt modelId="{81E872A9-830C-48D2-B1B9-EF870E1CC390}" type="pres">
      <dgm:prSet presAssocID="{B59DE311-4053-41D7-ADC2-CAE6F70A8E25}" presName="compNode" presStyleCnt="0"/>
      <dgm:spPr/>
    </dgm:pt>
    <dgm:pt modelId="{11E16554-10A9-4FB1-82E3-01C3074F84DD}" type="pres">
      <dgm:prSet presAssocID="{B59DE311-4053-41D7-ADC2-CAE6F70A8E25}" presName="iconBgRect" presStyleLbl="bgShp" presStyleIdx="5" presStyleCnt="7"/>
      <dgm:spPr/>
    </dgm:pt>
    <dgm:pt modelId="{DB3AFF38-6C71-45C3-B256-54947B1B0B53}" type="pres">
      <dgm:prSet presAssocID="{B59DE311-4053-41D7-ADC2-CAE6F70A8E2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F79ED64A-24D6-4B4B-9A2D-D566F23A91EF}" type="pres">
      <dgm:prSet presAssocID="{B59DE311-4053-41D7-ADC2-CAE6F70A8E25}" presName="spaceRect" presStyleCnt="0"/>
      <dgm:spPr/>
    </dgm:pt>
    <dgm:pt modelId="{FEB5CA9A-2570-4D19-9F62-02E77D6B05AB}" type="pres">
      <dgm:prSet presAssocID="{B59DE311-4053-41D7-ADC2-CAE6F70A8E25}" presName="textRect" presStyleLbl="revTx" presStyleIdx="5" presStyleCnt="7">
        <dgm:presLayoutVars>
          <dgm:chMax val="1"/>
          <dgm:chPref val="1"/>
        </dgm:presLayoutVars>
      </dgm:prSet>
      <dgm:spPr/>
    </dgm:pt>
    <dgm:pt modelId="{37FAE6CB-D52B-4026-93CD-522B8F493E3E}" type="pres">
      <dgm:prSet presAssocID="{B723EA11-6D31-464B-8DF2-C2DAD95409E7}" presName="sibTrans" presStyleLbl="sibTrans2D1" presStyleIdx="0" presStyleCnt="0"/>
      <dgm:spPr/>
    </dgm:pt>
    <dgm:pt modelId="{3F61D0DB-0937-4774-8608-7B3F0DD6E3A2}" type="pres">
      <dgm:prSet presAssocID="{5E01893C-CA9A-42BE-B932-880A0D291D8B}" presName="compNode" presStyleCnt="0"/>
      <dgm:spPr/>
    </dgm:pt>
    <dgm:pt modelId="{030F2635-E493-4460-8B38-182AF78F32D5}" type="pres">
      <dgm:prSet presAssocID="{5E01893C-CA9A-42BE-B932-880A0D291D8B}" presName="iconBgRect" presStyleLbl="bgShp" presStyleIdx="6" presStyleCnt="7"/>
      <dgm:spPr/>
    </dgm:pt>
    <dgm:pt modelId="{6EACA578-71A0-4CC9-93D7-3B48F31D8174}" type="pres">
      <dgm:prSet presAssocID="{5E01893C-CA9A-42BE-B932-880A0D291D8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ity"/>
        </a:ext>
      </dgm:extLst>
    </dgm:pt>
    <dgm:pt modelId="{0917741E-4A56-47BE-BFB0-8B2288B90B21}" type="pres">
      <dgm:prSet presAssocID="{5E01893C-CA9A-42BE-B932-880A0D291D8B}" presName="spaceRect" presStyleCnt="0"/>
      <dgm:spPr/>
    </dgm:pt>
    <dgm:pt modelId="{E33A8945-9A6C-42D2-A5F5-CAB4BF8C0367}" type="pres">
      <dgm:prSet presAssocID="{5E01893C-CA9A-42BE-B932-880A0D291D8B}" presName="textRect" presStyleLbl="revTx" presStyleIdx="6" presStyleCnt="7">
        <dgm:presLayoutVars>
          <dgm:chMax val="1"/>
          <dgm:chPref val="1"/>
        </dgm:presLayoutVars>
      </dgm:prSet>
      <dgm:spPr/>
    </dgm:pt>
  </dgm:ptLst>
  <dgm:cxnLst>
    <dgm:cxn modelId="{C9304F1F-4633-4D63-A536-0A7502AB98C4}" type="presOf" srcId="{1D1300B3-3B97-4D50-B738-EF123BF5B558}" destId="{10E67B2D-2871-49F5-99FD-DB0070EEB8CA}" srcOrd="0" destOrd="0" presId="urn:microsoft.com/office/officeart/2018/2/layout/IconCircleList"/>
    <dgm:cxn modelId="{A1668324-271E-4C3F-B0F8-54D96240B3B6}" srcId="{C01C22DC-B4FB-413B-A7E7-7A30CE6FF218}" destId="{C5F22BEA-9425-4E17-BE63-7B0A74C42858}" srcOrd="2" destOrd="0" parTransId="{7B5E1E54-7B55-47FD-A956-4C188608DD4D}" sibTransId="{D3D931A9-2A1A-4B98-AA59-777AF5D45CFC}"/>
    <dgm:cxn modelId="{7CB6DD3F-B4FC-46D8-B595-D0482F861597}" type="presOf" srcId="{C5F22BEA-9425-4E17-BE63-7B0A74C42858}" destId="{8B570054-3363-444B-AF7B-4F167F5EC72A}" srcOrd="0" destOrd="0" presId="urn:microsoft.com/office/officeart/2018/2/layout/IconCircleList"/>
    <dgm:cxn modelId="{4B1ABE5C-C4DC-407E-9151-DFCE8687144C}" type="presOf" srcId="{E42665C6-7070-4867-A4CE-9929C04CAE58}" destId="{F7768C26-F7D6-44C7-B779-7170B14CCC71}" srcOrd="0" destOrd="0" presId="urn:microsoft.com/office/officeart/2018/2/layout/IconCircleList"/>
    <dgm:cxn modelId="{7A5D356B-8515-421D-9293-B0C0CA45CAD0}" type="presOf" srcId="{506C8823-1494-4ECA-931B-491C9FECB184}" destId="{07E668E8-7F0A-4558-B040-62E7CD24AC08}" srcOrd="0" destOrd="0" presId="urn:microsoft.com/office/officeart/2018/2/layout/IconCircleList"/>
    <dgm:cxn modelId="{606FC257-2C51-466D-936E-F2BA0140EBD8}" type="presOf" srcId="{3A060CF3-3151-4E36-9441-1505F3BAF24D}" destId="{B7F72B83-3FA8-43BE-AB9F-58BE848854D5}" srcOrd="0" destOrd="0" presId="urn:microsoft.com/office/officeart/2018/2/layout/IconCircleList"/>
    <dgm:cxn modelId="{ACAE1C79-0B49-4330-BA37-FB63B62D4EAA}" srcId="{C01C22DC-B4FB-413B-A7E7-7A30CE6FF218}" destId="{E42665C6-7070-4867-A4CE-9929C04CAE58}" srcOrd="0" destOrd="0" parTransId="{88747514-187B-418F-AE9C-119029E6351E}" sibTransId="{098B1417-8E5F-41E6-8DFC-8594A0CE35E0}"/>
    <dgm:cxn modelId="{20FE527D-72B1-4FF0-B663-D9D906F4D727}" srcId="{C01C22DC-B4FB-413B-A7E7-7A30CE6FF218}" destId="{547493F9-1C49-4CB8-956B-D489BD0135B2}" srcOrd="4" destOrd="0" parTransId="{27E9520F-24E8-4D20-8199-C3D2C971392C}" sibTransId="{3A060CF3-3151-4E36-9441-1505F3BAF24D}"/>
    <dgm:cxn modelId="{6F750C82-634F-4A7C-B6E3-8AC0C7CA2476}" type="presOf" srcId="{547493F9-1C49-4CB8-956B-D489BD0135B2}" destId="{1660972B-F622-4D75-8337-D51D049A80DF}" srcOrd="0" destOrd="0" presId="urn:microsoft.com/office/officeart/2018/2/layout/IconCircleList"/>
    <dgm:cxn modelId="{D9986B89-257D-42D0-A220-D7FC38641111}" type="presOf" srcId="{14B79349-7B8C-4334-8002-94C2B55E7C23}" destId="{37F4BD0A-D179-4386-9FA1-21AC28308B1F}" srcOrd="0" destOrd="0" presId="urn:microsoft.com/office/officeart/2018/2/layout/IconCircleList"/>
    <dgm:cxn modelId="{2529D68B-BC69-4B3A-A063-DE51A524E683}" type="presOf" srcId="{D3D931A9-2A1A-4B98-AA59-777AF5D45CFC}" destId="{B3892012-055B-4A7E-AC0A-023AD5CD5C61}" srcOrd="0" destOrd="0" presId="urn:microsoft.com/office/officeart/2018/2/layout/IconCircleList"/>
    <dgm:cxn modelId="{6B47DF8D-93CD-466E-ACC4-06D9312DFF66}" type="presOf" srcId="{5E01893C-CA9A-42BE-B932-880A0D291D8B}" destId="{E33A8945-9A6C-42D2-A5F5-CAB4BF8C0367}" srcOrd="0" destOrd="0" presId="urn:microsoft.com/office/officeart/2018/2/layout/IconCircleList"/>
    <dgm:cxn modelId="{38CFED90-BDFB-4A23-84D4-98D93C6364A8}" type="presOf" srcId="{B723EA11-6D31-464B-8DF2-C2DAD95409E7}" destId="{37FAE6CB-D52B-4026-93CD-522B8F493E3E}" srcOrd="0" destOrd="0" presId="urn:microsoft.com/office/officeart/2018/2/layout/IconCircleList"/>
    <dgm:cxn modelId="{FCC39392-8289-4193-95E5-5D6B3DDF5DF9}" type="presOf" srcId="{098B1417-8E5F-41E6-8DFC-8594A0CE35E0}" destId="{12A84FF9-FADB-4B02-82AE-F6F836F19DEB}" srcOrd="0" destOrd="0" presId="urn:microsoft.com/office/officeart/2018/2/layout/IconCircleList"/>
    <dgm:cxn modelId="{9014C8A5-A5EB-411F-9BA9-73F0476708CE}" srcId="{C01C22DC-B4FB-413B-A7E7-7A30CE6FF218}" destId="{B59DE311-4053-41D7-ADC2-CAE6F70A8E25}" srcOrd="5" destOrd="0" parTransId="{BC5A8995-3F8C-4F70-9D9E-CADE6A74FB42}" sibTransId="{B723EA11-6D31-464B-8DF2-C2DAD95409E7}"/>
    <dgm:cxn modelId="{F21B52B5-476E-44EB-88A4-F9757977630C}" srcId="{C01C22DC-B4FB-413B-A7E7-7A30CE6FF218}" destId="{5E01893C-CA9A-42BE-B932-880A0D291D8B}" srcOrd="6" destOrd="0" parTransId="{11606202-2213-4D0A-94AA-46F582ACD942}" sibTransId="{C5E88CCE-E125-42C3-9A24-696514B2703E}"/>
    <dgm:cxn modelId="{999D63BE-681D-4E45-89EF-9D795D725BEA}" srcId="{C01C22DC-B4FB-413B-A7E7-7A30CE6FF218}" destId="{1D1300B3-3B97-4D50-B738-EF123BF5B558}" srcOrd="1" destOrd="0" parTransId="{4D52840D-DCCA-45B5-BDAE-3A865BAEFD93}" sibTransId="{9CFD151E-AC71-4DC3-A302-4425AC481286}"/>
    <dgm:cxn modelId="{7ABA6DC7-4828-4DAF-9D14-D181E95CDD7D}" type="presOf" srcId="{B59DE311-4053-41D7-ADC2-CAE6F70A8E25}" destId="{FEB5CA9A-2570-4D19-9F62-02E77D6B05AB}" srcOrd="0" destOrd="0" presId="urn:microsoft.com/office/officeart/2018/2/layout/IconCircleList"/>
    <dgm:cxn modelId="{F6EC85CF-35E3-4FD5-AB0F-27FD18459714}" type="presOf" srcId="{9CFD151E-AC71-4DC3-A302-4425AC481286}" destId="{6533F3C5-B5C3-42F5-B143-8222FBD56220}" srcOrd="0" destOrd="0" presId="urn:microsoft.com/office/officeart/2018/2/layout/IconCircleList"/>
    <dgm:cxn modelId="{EA9FD9D8-AA5E-429D-9599-A1A0B282F567}" type="presOf" srcId="{C01C22DC-B4FB-413B-A7E7-7A30CE6FF218}" destId="{44B5AC8A-442C-4069-91C0-A98C5A9D08CB}" srcOrd="0" destOrd="0" presId="urn:microsoft.com/office/officeart/2018/2/layout/IconCircleList"/>
    <dgm:cxn modelId="{B1024CFE-C8ED-4307-94DA-A8416EFEE704}" srcId="{C01C22DC-B4FB-413B-A7E7-7A30CE6FF218}" destId="{14B79349-7B8C-4334-8002-94C2B55E7C23}" srcOrd="3" destOrd="0" parTransId="{1537D7B0-8731-43FF-8BDA-5DADBA52E326}" sibTransId="{506C8823-1494-4ECA-931B-491C9FECB184}"/>
    <dgm:cxn modelId="{B4E5B513-AE51-4BF6-B151-9793BCF7229C}" type="presParOf" srcId="{44B5AC8A-442C-4069-91C0-A98C5A9D08CB}" destId="{1F6649C2-7949-4B12-8D5F-6D7E4D56DDC2}" srcOrd="0" destOrd="0" presId="urn:microsoft.com/office/officeart/2018/2/layout/IconCircleList"/>
    <dgm:cxn modelId="{16F1EC63-3931-4261-A863-195931A1420F}" type="presParOf" srcId="{1F6649C2-7949-4B12-8D5F-6D7E4D56DDC2}" destId="{AE752987-6062-4ECC-AA23-B1D20453E99A}" srcOrd="0" destOrd="0" presId="urn:microsoft.com/office/officeart/2018/2/layout/IconCircleList"/>
    <dgm:cxn modelId="{616A1D45-95FC-4B46-B817-01B763A2C9B5}" type="presParOf" srcId="{AE752987-6062-4ECC-AA23-B1D20453E99A}" destId="{6A3AB429-8A99-4052-91EE-D16957A7E5A3}" srcOrd="0" destOrd="0" presId="urn:microsoft.com/office/officeart/2018/2/layout/IconCircleList"/>
    <dgm:cxn modelId="{FEFB9963-B832-4A15-A58E-FA0187EFE4C2}" type="presParOf" srcId="{AE752987-6062-4ECC-AA23-B1D20453E99A}" destId="{48689862-3908-4553-B78E-F168CFD819AB}" srcOrd="1" destOrd="0" presId="urn:microsoft.com/office/officeart/2018/2/layout/IconCircleList"/>
    <dgm:cxn modelId="{809C5794-1866-4F0F-8A75-37FCE85C2AEE}" type="presParOf" srcId="{AE752987-6062-4ECC-AA23-B1D20453E99A}" destId="{A1928500-1139-4E76-B284-BE16B722628D}" srcOrd="2" destOrd="0" presId="urn:microsoft.com/office/officeart/2018/2/layout/IconCircleList"/>
    <dgm:cxn modelId="{D37ED534-6BD9-49B5-AE99-E19C75CA157A}" type="presParOf" srcId="{AE752987-6062-4ECC-AA23-B1D20453E99A}" destId="{F7768C26-F7D6-44C7-B779-7170B14CCC71}" srcOrd="3" destOrd="0" presId="urn:microsoft.com/office/officeart/2018/2/layout/IconCircleList"/>
    <dgm:cxn modelId="{10AED089-92D1-4CEA-95AE-34B42A043A88}" type="presParOf" srcId="{1F6649C2-7949-4B12-8D5F-6D7E4D56DDC2}" destId="{12A84FF9-FADB-4B02-82AE-F6F836F19DEB}" srcOrd="1" destOrd="0" presId="urn:microsoft.com/office/officeart/2018/2/layout/IconCircleList"/>
    <dgm:cxn modelId="{A15A715B-AA46-4F53-9404-1D2133BDEB1F}" type="presParOf" srcId="{1F6649C2-7949-4B12-8D5F-6D7E4D56DDC2}" destId="{836CFC06-F07F-47B4-B2C0-61A15F4EF3A5}" srcOrd="2" destOrd="0" presId="urn:microsoft.com/office/officeart/2018/2/layout/IconCircleList"/>
    <dgm:cxn modelId="{48C99D9E-97BF-4A02-8AA1-C6E155D32047}" type="presParOf" srcId="{836CFC06-F07F-47B4-B2C0-61A15F4EF3A5}" destId="{33943467-6B2B-4546-8B00-6043A7F713F0}" srcOrd="0" destOrd="0" presId="urn:microsoft.com/office/officeart/2018/2/layout/IconCircleList"/>
    <dgm:cxn modelId="{69A77561-D6F6-4338-A208-E17CAACD23D0}" type="presParOf" srcId="{836CFC06-F07F-47B4-B2C0-61A15F4EF3A5}" destId="{31954F8A-80A8-4803-AF5E-B0B582AEFD41}" srcOrd="1" destOrd="0" presId="urn:microsoft.com/office/officeart/2018/2/layout/IconCircleList"/>
    <dgm:cxn modelId="{56AD1875-4446-4F3D-BF47-A07ACB7A4E29}" type="presParOf" srcId="{836CFC06-F07F-47B4-B2C0-61A15F4EF3A5}" destId="{BDE20918-F19B-4B93-B91E-F1CADD062BF0}" srcOrd="2" destOrd="0" presId="urn:microsoft.com/office/officeart/2018/2/layout/IconCircleList"/>
    <dgm:cxn modelId="{1F201167-9AF6-4509-8A36-E42710DFA353}" type="presParOf" srcId="{836CFC06-F07F-47B4-B2C0-61A15F4EF3A5}" destId="{10E67B2D-2871-49F5-99FD-DB0070EEB8CA}" srcOrd="3" destOrd="0" presId="urn:microsoft.com/office/officeart/2018/2/layout/IconCircleList"/>
    <dgm:cxn modelId="{B8E0EEFF-ADDC-4160-8CFC-A6186C726F7C}" type="presParOf" srcId="{1F6649C2-7949-4B12-8D5F-6D7E4D56DDC2}" destId="{6533F3C5-B5C3-42F5-B143-8222FBD56220}" srcOrd="3" destOrd="0" presId="urn:microsoft.com/office/officeart/2018/2/layout/IconCircleList"/>
    <dgm:cxn modelId="{84C45E30-E9D1-4E79-8B68-B633C793A78C}" type="presParOf" srcId="{1F6649C2-7949-4B12-8D5F-6D7E4D56DDC2}" destId="{A5056BF0-CD18-4674-AAF1-03AE167FEAA4}" srcOrd="4" destOrd="0" presId="urn:microsoft.com/office/officeart/2018/2/layout/IconCircleList"/>
    <dgm:cxn modelId="{14C20D40-61F2-46DB-A7CC-E1772D5435CD}" type="presParOf" srcId="{A5056BF0-CD18-4674-AAF1-03AE167FEAA4}" destId="{E1F7BD47-99C6-4C91-B0D9-08343352B61A}" srcOrd="0" destOrd="0" presId="urn:microsoft.com/office/officeart/2018/2/layout/IconCircleList"/>
    <dgm:cxn modelId="{B05A383B-F5AC-415D-9C39-53949FB42546}" type="presParOf" srcId="{A5056BF0-CD18-4674-AAF1-03AE167FEAA4}" destId="{3DAA9868-DB9D-488E-BBDE-A83DFFFFA315}" srcOrd="1" destOrd="0" presId="urn:microsoft.com/office/officeart/2018/2/layout/IconCircleList"/>
    <dgm:cxn modelId="{37E9CCBF-D0D9-4137-AF20-F0BA39275380}" type="presParOf" srcId="{A5056BF0-CD18-4674-AAF1-03AE167FEAA4}" destId="{8C143F50-5BB7-4AC7-BFD8-97B02116BAF1}" srcOrd="2" destOrd="0" presId="urn:microsoft.com/office/officeart/2018/2/layout/IconCircleList"/>
    <dgm:cxn modelId="{6B203944-E27E-442C-B010-386CF54B3A35}" type="presParOf" srcId="{A5056BF0-CD18-4674-AAF1-03AE167FEAA4}" destId="{8B570054-3363-444B-AF7B-4F167F5EC72A}" srcOrd="3" destOrd="0" presId="urn:microsoft.com/office/officeart/2018/2/layout/IconCircleList"/>
    <dgm:cxn modelId="{67C0D687-ECE9-4B11-9E47-248696D64765}" type="presParOf" srcId="{1F6649C2-7949-4B12-8D5F-6D7E4D56DDC2}" destId="{B3892012-055B-4A7E-AC0A-023AD5CD5C61}" srcOrd="5" destOrd="0" presId="urn:microsoft.com/office/officeart/2018/2/layout/IconCircleList"/>
    <dgm:cxn modelId="{5583699C-C12C-404A-AF67-0D49BD453051}" type="presParOf" srcId="{1F6649C2-7949-4B12-8D5F-6D7E4D56DDC2}" destId="{71EE6DE9-59A5-4098-9353-47AFE41BD25C}" srcOrd="6" destOrd="0" presId="urn:microsoft.com/office/officeart/2018/2/layout/IconCircleList"/>
    <dgm:cxn modelId="{47AE304F-20D6-4531-A8E9-E6A42D6B8704}" type="presParOf" srcId="{71EE6DE9-59A5-4098-9353-47AFE41BD25C}" destId="{2B399879-791C-4B5E-930F-151280BD187E}" srcOrd="0" destOrd="0" presId="urn:microsoft.com/office/officeart/2018/2/layout/IconCircleList"/>
    <dgm:cxn modelId="{FCADCC28-B9D0-4F4C-830A-AAC3BD5FE074}" type="presParOf" srcId="{71EE6DE9-59A5-4098-9353-47AFE41BD25C}" destId="{6AA6EA7E-7304-44E7-927D-BEC5B18F07D2}" srcOrd="1" destOrd="0" presId="urn:microsoft.com/office/officeart/2018/2/layout/IconCircleList"/>
    <dgm:cxn modelId="{2845F47B-A4E1-4DFA-80A9-7694A47CD56F}" type="presParOf" srcId="{71EE6DE9-59A5-4098-9353-47AFE41BD25C}" destId="{8251FFDA-A855-492A-BB80-C2887F0D062C}" srcOrd="2" destOrd="0" presId="urn:microsoft.com/office/officeart/2018/2/layout/IconCircleList"/>
    <dgm:cxn modelId="{9F209767-41E7-462E-BB79-CF3F1D0E794C}" type="presParOf" srcId="{71EE6DE9-59A5-4098-9353-47AFE41BD25C}" destId="{37F4BD0A-D179-4386-9FA1-21AC28308B1F}" srcOrd="3" destOrd="0" presId="urn:microsoft.com/office/officeart/2018/2/layout/IconCircleList"/>
    <dgm:cxn modelId="{D78FEF59-BBFE-49D6-B6CA-499A51E19E00}" type="presParOf" srcId="{1F6649C2-7949-4B12-8D5F-6D7E4D56DDC2}" destId="{07E668E8-7F0A-4558-B040-62E7CD24AC08}" srcOrd="7" destOrd="0" presId="urn:microsoft.com/office/officeart/2018/2/layout/IconCircleList"/>
    <dgm:cxn modelId="{2B5EDBDB-CA53-4221-A362-348E345F705C}" type="presParOf" srcId="{1F6649C2-7949-4B12-8D5F-6D7E4D56DDC2}" destId="{CD4B98F0-CE4B-4332-A54D-EC0EE3976C49}" srcOrd="8" destOrd="0" presId="urn:microsoft.com/office/officeart/2018/2/layout/IconCircleList"/>
    <dgm:cxn modelId="{DE6688DF-0275-4291-8BD1-5314BE83ABA4}" type="presParOf" srcId="{CD4B98F0-CE4B-4332-A54D-EC0EE3976C49}" destId="{DC69543F-C496-4CAE-8B7A-95E383AEE96A}" srcOrd="0" destOrd="0" presId="urn:microsoft.com/office/officeart/2018/2/layout/IconCircleList"/>
    <dgm:cxn modelId="{2F6FF0FE-D521-4906-B9F5-543D24DA4469}" type="presParOf" srcId="{CD4B98F0-CE4B-4332-A54D-EC0EE3976C49}" destId="{34B5731B-FF8C-4EB1-8E7C-4B8A7AAFA91E}" srcOrd="1" destOrd="0" presId="urn:microsoft.com/office/officeart/2018/2/layout/IconCircleList"/>
    <dgm:cxn modelId="{12EDD58E-190F-424D-B6A3-3E4E399C0C11}" type="presParOf" srcId="{CD4B98F0-CE4B-4332-A54D-EC0EE3976C49}" destId="{C4B88464-F58C-414F-83B3-D12DCBAD28FE}" srcOrd="2" destOrd="0" presId="urn:microsoft.com/office/officeart/2018/2/layout/IconCircleList"/>
    <dgm:cxn modelId="{1065D20B-894F-4C7F-8CCF-1EE3F11AE48A}" type="presParOf" srcId="{CD4B98F0-CE4B-4332-A54D-EC0EE3976C49}" destId="{1660972B-F622-4D75-8337-D51D049A80DF}" srcOrd="3" destOrd="0" presId="urn:microsoft.com/office/officeart/2018/2/layout/IconCircleList"/>
    <dgm:cxn modelId="{C571A3F1-43FE-4EAC-8B0B-73EEEFCDD9F7}" type="presParOf" srcId="{1F6649C2-7949-4B12-8D5F-6D7E4D56DDC2}" destId="{B7F72B83-3FA8-43BE-AB9F-58BE848854D5}" srcOrd="9" destOrd="0" presId="urn:microsoft.com/office/officeart/2018/2/layout/IconCircleList"/>
    <dgm:cxn modelId="{99122444-2017-4F5A-8055-EAC036AE231D}" type="presParOf" srcId="{1F6649C2-7949-4B12-8D5F-6D7E4D56DDC2}" destId="{81E872A9-830C-48D2-B1B9-EF870E1CC390}" srcOrd="10" destOrd="0" presId="urn:microsoft.com/office/officeart/2018/2/layout/IconCircleList"/>
    <dgm:cxn modelId="{70FB43D1-C369-4609-AED9-E6F7E1FB0411}" type="presParOf" srcId="{81E872A9-830C-48D2-B1B9-EF870E1CC390}" destId="{11E16554-10A9-4FB1-82E3-01C3074F84DD}" srcOrd="0" destOrd="0" presId="urn:microsoft.com/office/officeart/2018/2/layout/IconCircleList"/>
    <dgm:cxn modelId="{818B0442-E910-4C04-9BFB-8F49A7BB2960}" type="presParOf" srcId="{81E872A9-830C-48D2-B1B9-EF870E1CC390}" destId="{DB3AFF38-6C71-45C3-B256-54947B1B0B53}" srcOrd="1" destOrd="0" presId="urn:microsoft.com/office/officeart/2018/2/layout/IconCircleList"/>
    <dgm:cxn modelId="{5C5ACEA2-A067-4930-BD23-3960DA207EDF}" type="presParOf" srcId="{81E872A9-830C-48D2-B1B9-EF870E1CC390}" destId="{F79ED64A-24D6-4B4B-9A2D-D566F23A91EF}" srcOrd="2" destOrd="0" presId="urn:microsoft.com/office/officeart/2018/2/layout/IconCircleList"/>
    <dgm:cxn modelId="{93C309B7-A27C-489D-9AC6-A3C8E2634C65}" type="presParOf" srcId="{81E872A9-830C-48D2-B1B9-EF870E1CC390}" destId="{FEB5CA9A-2570-4D19-9F62-02E77D6B05AB}" srcOrd="3" destOrd="0" presId="urn:microsoft.com/office/officeart/2018/2/layout/IconCircleList"/>
    <dgm:cxn modelId="{17FD7A4B-A7EC-4B23-9542-57CB2D3D483F}" type="presParOf" srcId="{1F6649C2-7949-4B12-8D5F-6D7E4D56DDC2}" destId="{37FAE6CB-D52B-4026-93CD-522B8F493E3E}" srcOrd="11" destOrd="0" presId="urn:microsoft.com/office/officeart/2018/2/layout/IconCircleList"/>
    <dgm:cxn modelId="{23F54DFF-0CA9-4C44-93AD-D8B93C0B0EF6}" type="presParOf" srcId="{1F6649C2-7949-4B12-8D5F-6D7E4D56DDC2}" destId="{3F61D0DB-0937-4774-8608-7B3F0DD6E3A2}" srcOrd="12" destOrd="0" presId="urn:microsoft.com/office/officeart/2018/2/layout/IconCircleList"/>
    <dgm:cxn modelId="{72BBCF22-C980-4882-A138-A2CDB54F84B0}" type="presParOf" srcId="{3F61D0DB-0937-4774-8608-7B3F0DD6E3A2}" destId="{030F2635-E493-4460-8B38-182AF78F32D5}" srcOrd="0" destOrd="0" presId="urn:microsoft.com/office/officeart/2018/2/layout/IconCircleList"/>
    <dgm:cxn modelId="{836AFB74-9042-48BA-80C0-E0FD10D5D4C6}" type="presParOf" srcId="{3F61D0DB-0937-4774-8608-7B3F0DD6E3A2}" destId="{6EACA578-71A0-4CC9-93D7-3B48F31D8174}" srcOrd="1" destOrd="0" presId="urn:microsoft.com/office/officeart/2018/2/layout/IconCircleList"/>
    <dgm:cxn modelId="{1304B332-0416-4B79-802C-EF99DB27127C}" type="presParOf" srcId="{3F61D0DB-0937-4774-8608-7B3F0DD6E3A2}" destId="{0917741E-4A56-47BE-BFB0-8B2288B90B21}" srcOrd="2" destOrd="0" presId="urn:microsoft.com/office/officeart/2018/2/layout/IconCircleList"/>
    <dgm:cxn modelId="{3C71EB2E-336D-472B-A984-3DD7F9640A48}" type="presParOf" srcId="{3F61D0DB-0937-4774-8608-7B3F0DD6E3A2}" destId="{E33A8945-9A6C-42D2-A5F5-CAB4BF8C036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D20F3-BFCE-4DE3-9A45-C4D1C17DF3C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C84EC2-7DD4-4113-8718-69C5024EB246}">
      <dgm:prSet/>
      <dgm:spPr/>
      <dgm:t>
        <a:bodyPr/>
        <a:lstStyle/>
        <a:p>
          <a:r>
            <a:rPr lang="en-US" b="0" i="0"/>
            <a:t>This component will help you with goal setting​</a:t>
          </a:r>
          <a:endParaRPr lang="en-US"/>
        </a:p>
      </dgm:t>
    </dgm:pt>
    <dgm:pt modelId="{EAE562AF-B34E-4AED-9197-F5C775EFBC40}" type="parTrans" cxnId="{066DF407-6493-4140-AE05-703F2CE2D2BE}">
      <dgm:prSet/>
      <dgm:spPr/>
      <dgm:t>
        <a:bodyPr/>
        <a:lstStyle/>
        <a:p>
          <a:endParaRPr lang="en-US"/>
        </a:p>
      </dgm:t>
    </dgm:pt>
    <dgm:pt modelId="{226951D7-CDBD-41B0-B899-AE32E518A2F6}" type="sibTrans" cxnId="{066DF407-6493-4140-AE05-703F2CE2D2BE}">
      <dgm:prSet/>
      <dgm:spPr/>
      <dgm:t>
        <a:bodyPr/>
        <a:lstStyle/>
        <a:p>
          <a:endParaRPr lang="en-US"/>
        </a:p>
      </dgm:t>
    </dgm:pt>
    <dgm:pt modelId="{F4A7E116-A51E-4821-9179-3B53CB3CC610}">
      <dgm:prSet/>
      <dgm:spPr/>
      <dgm:t>
        <a:bodyPr/>
        <a:lstStyle/>
        <a:p>
          <a:r>
            <a:rPr lang="en-US" b="0" i="0"/>
            <a:t>Determine what you want your assets to provide​</a:t>
          </a:r>
          <a:endParaRPr lang="en-US"/>
        </a:p>
      </dgm:t>
    </dgm:pt>
    <dgm:pt modelId="{0620AAE5-FFCC-43A3-848A-F2DFE1089CDA}" type="parTrans" cxnId="{9C0D047F-4D0B-4B51-A444-3B696C28E8C8}">
      <dgm:prSet/>
      <dgm:spPr/>
      <dgm:t>
        <a:bodyPr/>
        <a:lstStyle/>
        <a:p>
          <a:endParaRPr lang="en-US"/>
        </a:p>
      </dgm:t>
    </dgm:pt>
    <dgm:pt modelId="{E546994D-2B13-4257-AF27-D473EDE3636D}" type="sibTrans" cxnId="{9C0D047F-4D0B-4B51-A444-3B696C28E8C8}">
      <dgm:prSet/>
      <dgm:spPr/>
      <dgm:t>
        <a:bodyPr/>
        <a:lstStyle/>
        <a:p>
          <a:endParaRPr lang="en-US"/>
        </a:p>
      </dgm:t>
    </dgm:pt>
    <dgm:pt modelId="{08B2056B-8D04-4D2F-A32E-58C0EAE7D05F}">
      <dgm:prSet/>
      <dgm:spPr/>
      <dgm:t>
        <a:bodyPr/>
        <a:lstStyle/>
        <a:p>
          <a:r>
            <a:rPr lang="en-US" b="0" i="0"/>
            <a:t>Use the SMART (specific, measurable, attainable, realistic, and time bound)​</a:t>
          </a:r>
          <a:endParaRPr lang="en-US"/>
        </a:p>
      </dgm:t>
    </dgm:pt>
    <dgm:pt modelId="{30FE869E-8A34-41D9-8B93-41F472DFF029}" type="parTrans" cxnId="{C4169756-A528-4021-B76C-A48C639D53DF}">
      <dgm:prSet/>
      <dgm:spPr/>
      <dgm:t>
        <a:bodyPr/>
        <a:lstStyle/>
        <a:p>
          <a:endParaRPr lang="en-US"/>
        </a:p>
      </dgm:t>
    </dgm:pt>
    <dgm:pt modelId="{AB159A67-2EFE-403D-A859-5695F3CEEE6C}" type="sibTrans" cxnId="{C4169756-A528-4021-B76C-A48C639D53DF}">
      <dgm:prSet/>
      <dgm:spPr/>
      <dgm:t>
        <a:bodyPr/>
        <a:lstStyle/>
        <a:p>
          <a:endParaRPr lang="en-US"/>
        </a:p>
      </dgm:t>
    </dgm:pt>
    <dgm:pt modelId="{3BF2FCB8-8A2A-4206-83A2-4EDA966A3BEC}" type="pres">
      <dgm:prSet presAssocID="{E7ED20F3-BFCE-4DE3-9A45-C4D1C17DF3C7}" presName="root" presStyleCnt="0">
        <dgm:presLayoutVars>
          <dgm:dir/>
          <dgm:resizeHandles val="exact"/>
        </dgm:presLayoutVars>
      </dgm:prSet>
      <dgm:spPr/>
    </dgm:pt>
    <dgm:pt modelId="{B679C588-E666-40A4-8744-849E5EB08A91}" type="pres">
      <dgm:prSet presAssocID="{7AC84EC2-7DD4-4113-8718-69C5024EB246}" presName="compNode" presStyleCnt="0"/>
      <dgm:spPr/>
    </dgm:pt>
    <dgm:pt modelId="{7245D479-34C6-405F-975C-649F83E9B418}" type="pres">
      <dgm:prSet presAssocID="{7AC84EC2-7DD4-4113-8718-69C5024EB2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826A64E-05D2-4104-AA3B-1D0DB1067CBA}" type="pres">
      <dgm:prSet presAssocID="{7AC84EC2-7DD4-4113-8718-69C5024EB246}" presName="spaceRect" presStyleCnt="0"/>
      <dgm:spPr/>
    </dgm:pt>
    <dgm:pt modelId="{8D062AD8-9ACB-488A-B8D3-08FC30FB2D01}" type="pres">
      <dgm:prSet presAssocID="{7AC84EC2-7DD4-4113-8718-69C5024EB246}" presName="textRect" presStyleLbl="revTx" presStyleIdx="0" presStyleCnt="3">
        <dgm:presLayoutVars>
          <dgm:chMax val="1"/>
          <dgm:chPref val="1"/>
        </dgm:presLayoutVars>
      </dgm:prSet>
      <dgm:spPr/>
    </dgm:pt>
    <dgm:pt modelId="{543C1458-8805-46C4-86B1-5DE03B9F9E15}" type="pres">
      <dgm:prSet presAssocID="{226951D7-CDBD-41B0-B899-AE32E518A2F6}" presName="sibTrans" presStyleCnt="0"/>
      <dgm:spPr/>
    </dgm:pt>
    <dgm:pt modelId="{319BB901-BE0A-44B6-B1F1-319429E8A700}" type="pres">
      <dgm:prSet presAssocID="{F4A7E116-A51E-4821-9179-3B53CB3CC610}" presName="compNode" presStyleCnt="0"/>
      <dgm:spPr/>
    </dgm:pt>
    <dgm:pt modelId="{6D0E4A03-4AE9-40B5-9D52-C074B72A5F61}" type="pres">
      <dgm:prSet presAssocID="{F4A7E116-A51E-4821-9179-3B53CB3CC6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3ECFC3E4-E8DB-473A-A8ED-2D6B6DF10F9A}" type="pres">
      <dgm:prSet presAssocID="{F4A7E116-A51E-4821-9179-3B53CB3CC610}" presName="spaceRect" presStyleCnt="0"/>
      <dgm:spPr/>
    </dgm:pt>
    <dgm:pt modelId="{2627EF16-8728-4D0E-A412-D636D4A33B26}" type="pres">
      <dgm:prSet presAssocID="{F4A7E116-A51E-4821-9179-3B53CB3CC610}" presName="textRect" presStyleLbl="revTx" presStyleIdx="1" presStyleCnt="3">
        <dgm:presLayoutVars>
          <dgm:chMax val="1"/>
          <dgm:chPref val="1"/>
        </dgm:presLayoutVars>
      </dgm:prSet>
      <dgm:spPr/>
    </dgm:pt>
    <dgm:pt modelId="{E5CACF54-ECC3-4B0E-A5EA-0725819227AD}" type="pres">
      <dgm:prSet presAssocID="{E546994D-2B13-4257-AF27-D473EDE3636D}" presName="sibTrans" presStyleCnt="0"/>
      <dgm:spPr/>
    </dgm:pt>
    <dgm:pt modelId="{DB5FA260-930B-4EA8-91F7-791EAA470CAC}" type="pres">
      <dgm:prSet presAssocID="{08B2056B-8D04-4D2F-A32E-58C0EAE7D05F}" presName="compNode" presStyleCnt="0"/>
      <dgm:spPr/>
    </dgm:pt>
    <dgm:pt modelId="{DC74C9AB-FB7E-4651-9872-DA97C99AB073}" type="pres">
      <dgm:prSet presAssocID="{08B2056B-8D04-4D2F-A32E-58C0EAE7D0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ECBFDDBF-FA70-4658-9A9E-1B1FADFC390F}" type="pres">
      <dgm:prSet presAssocID="{08B2056B-8D04-4D2F-A32E-58C0EAE7D05F}" presName="spaceRect" presStyleCnt="0"/>
      <dgm:spPr/>
    </dgm:pt>
    <dgm:pt modelId="{B091238C-715D-448D-89B8-554C81F71592}" type="pres">
      <dgm:prSet presAssocID="{08B2056B-8D04-4D2F-A32E-58C0EAE7D05F}" presName="textRect" presStyleLbl="revTx" presStyleIdx="2" presStyleCnt="3">
        <dgm:presLayoutVars>
          <dgm:chMax val="1"/>
          <dgm:chPref val="1"/>
        </dgm:presLayoutVars>
      </dgm:prSet>
      <dgm:spPr/>
    </dgm:pt>
  </dgm:ptLst>
  <dgm:cxnLst>
    <dgm:cxn modelId="{066DF407-6493-4140-AE05-703F2CE2D2BE}" srcId="{E7ED20F3-BFCE-4DE3-9A45-C4D1C17DF3C7}" destId="{7AC84EC2-7DD4-4113-8718-69C5024EB246}" srcOrd="0" destOrd="0" parTransId="{EAE562AF-B34E-4AED-9197-F5C775EFBC40}" sibTransId="{226951D7-CDBD-41B0-B899-AE32E518A2F6}"/>
    <dgm:cxn modelId="{40CFD809-90A4-4E78-941F-08FEE18549B9}" type="presOf" srcId="{E7ED20F3-BFCE-4DE3-9A45-C4D1C17DF3C7}" destId="{3BF2FCB8-8A2A-4206-83A2-4EDA966A3BEC}" srcOrd="0" destOrd="0" presId="urn:microsoft.com/office/officeart/2018/2/layout/IconLabelList"/>
    <dgm:cxn modelId="{61D6C437-C10D-49C1-8312-DA57FC2C16A7}" type="presOf" srcId="{08B2056B-8D04-4D2F-A32E-58C0EAE7D05F}" destId="{B091238C-715D-448D-89B8-554C81F71592}" srcOrd="0" destOrd="0" presId="urn:microsoft.com/office/officeart/2018/2/layout/IconLabelList"/>
    <dgm:cxn modelId="{74E60E43-DC3E-4DEA-99DF-8D31FBDD23AB}" type="presOf" srcId="{F4A7E116-A51E-4821-9179-3B53CB3CC610}" destId="{2627EF16-8728-4D0E-A412-D636D4A33B26}" srcOrd="0" destOrd="0" presId="urn:microsoft.com/office/officeart/2018/2/layout/IconLabelList"/>
    <dgm:cxn modelId="{C4169756-A528-4021-B76C-A48C639D53DF}" srcId="{E7ED20F3-BFCE-4DE3-9A45-C4D1C17DF3C7}" destId="{08B2056B-8D04-4D2F-A32E-58C0EAE7D05F}" srcOrd="2" destOrd="0" parTransId="{30FE869E-8A34-41D9-8B93-41F472DFF029}" sibTransId="{AB159A67-2EFE-403D-A859-5695F3CEEE6C}"/>
    <dgm:cxn modelId="{9C0D047F-4D0B-4B51-A444-3B696C28E8C8}" srcId="{E7ED20F3-BFCE-4DE3-9A45-C4D1C17DF3C7}" destId="{F4A7E116-A51E-4821-9179-3B53CB3CC610}" srcOrd="1" destOrd="0" parTransId="{0620AAE5-FFCC-43A3-848A-F2DFE1089CDA}" sibTransId="{E546994D-2B13-4257-AF27-D473EDE3636D}"/>
    <dgm:cxn modelId="{4D1CD9CD-23A8-4405-A5F9-DDE0333E8328}" type="presOf" srcId="{7AC84EC2-7DD4-4113-8718-69C5024EB246}" destId="{8D062AD8-9ACB-488A-B8D3-08FC30FB2D01}" srcOrd="0" destOrd="0" presId="urn:microsoft.com/office/officeart/2018/2/layout/IconLabelList"/>
    <dgm:cxn modelId="{29E17437-DCA6-428C-8BEA-2CA2D2C00FFA}" type="presParOf" srcId="{3BF2FCB8-8A2A-4206-83A2-4EDA966A3BEC}" destId="{B679C588-E666-40A4-8744-849E5EB08A91}" srcOrd="0" destOrd="0" presId="urn:microsoft.com/office/officeart/2018/2/layout/IconLabelList"/>
    <dgm:cxn modelId="{BC61A707-5731-467F-846F-F65A48A84F95}" type="presParOf" srcId="{B679C588-E666-40A4-8744-849E5EB08A91}" destId="{7245D479-34C6-405F-975C-649F83E9B418}" srcOrd="0" destOrd="0" presId="urn:microsoft.com/office/officeart/2018/2/layout/IconLabelList"/>
    <dgm:cxn modelId="{75DE1C34-2255-4909-A92B-2D485E7FD8F4}" type="presParOf" srcId="{B679C588-E666-40A4-8744-849E5EB08A91}" destId="{2826A64E-05D2-4104-AA3B-1D0DB1067CBA}" srcOrd="1" destOrd="0" presId="urn:microsoft.com/office/officeart/2018/2/layout/IconLabelList"/>
    <dgm:cxn modelId="{1EF08D9E-C27B-45A0-95FC-C67D2C515AA2}" type="presParOf" srcId="{B679C588-E666-40A4-8744-849E5EB08A91}" destId="{8D062AD8-9ACB-488A-B8D3-08FC30FB2D01}" srcOrd="2" destOrd="0" presId="urn:microsoft.com/office/officeart/2018/2/layout/IconLabelList"/>
    <dgm:cxn modelId="{DB07FEEA-DBBB-4349-ADEB-7EDCE4751D2C}" type="presParOf" srcId="{3BF2FCB8-8A2A-4206-83A2-4EDA966A3BEC}" destId="{543C1458-8805-46C4-86B1-5DE03B9F9E15}" srcOrd="1" destOrd="0" presId="urn:microsoft.com/office/officeart/2018/2/layout/IconLabelList"/>
    <dgm:cxn modelId="{B705F899-64B4-4E2E-BF3B-99847934EE6E}" type="presParOf" srcId="{3BF2FCB8-8A2A-4206-83A2-4EDA966A3BEC}" destId="{319BB901-BE0A-44B6-B1F1-319429E8A700}" srcOrd="2" destOrd="0" presId="urn:microsoft.com/office/officeart/2018/2/layout/IconLabelList"/>
    <dgm:cxn modelId="{E73560C2-C8AA-416D-9D7C-8A78636D4286}" type="presParOf" srcId="{319BB901-BE0A-44B6-B1F1-319429E8A700}" destId="{6D0E4A03-4AE9-40B5-9D52-C074B72A5F61}" srcOrd="0" destOrd="0" presId="urn:microsoft.com/office/officeart/2018/2/layout/IconLabelList"/>
    <dgm:cxn modelId="{FD08CB59-5F47-403B-AFC0-267FE2451526}" type="presParOf" srcId="{319BB901-BE0A-44B6-B1F1-319429E8A700}" destId="{3ECFC3E4-E8DB-473A-A8ED-2D6B6DF10F9A}" srcOrd="1" destOrd="0" presId="urn:microsoft.com/office/officeart/2018/2/layout/IconLabelList"/>
    <dgm:cxn modelId="{3A874673-876D-46FD-B50A-498C710BFB40}" type="presParOf" srcId="{319BB901-BE0A-44B6-B1F1-319429E8A700}" destId="{2627EF16-8728-4D0E-A412-D636D4A33B26}" srcOrd="2" destOrd="0" presId="urn:microsoft.com/office/officeart/2018/2/layout/IconLabelList"/>
    <dgm:cxn modelId="{DBE82694-5D83-400A-9CE5-D0BB3815D0F7}" type="presParOf" srcId="{3BF2FCB8-8A2A-4206-83A2-4EDA966A3BEC}" destId="{E5CACF54-ECC3-4B0E-A5EA-0725819227AD}" srcOrd="3" destOrd="0" presId="urn:microsoft.com/office/officeart/2018/2/layout/IconLabelList"/>
    <dgm:cxn modelId="{A317AB04-E0C8-4920-B719-75D67DF39D59}" type="presParOf" srcId="{3BF2FCB8-8A2A-4206-83A2-4EDA966A3BEC}" destId="{DB5FA260-930B-4EA8-91F7-791EAA470CAC}" srcOrd="4" destOrd="0" presId="urn:microsoft.com/office/officeart/2018/2/layout/IconLabelList"/>
    <dgm:cxn modelId="{7C39532B-7EF8-46E9-B0E6-4B6AD0916150}" type="presParOf" srcId="{DB5FA260-930B-4EA8-91F7-791EAA470CAC}" destId="{DC74C9AB-FB7E-4651-9872-DA97C99AB073}" srcOrd="0" destOrd="0" presId="urn:microsoft.com/office/officeart/2018/2/layout/IconLabelList"/>
    <dgm:cxn modelId="{42ADFB44-201C-41F3-A76B-8A0D5E7B6084}" type="presParOf" srcId="{DB5FA260-930B-4EA8-91F7-791EAA470CAC}" destId="{ECBFDDBF-FA70-4658-9A9E-1B1FADFC390F}" srcOrd="1" destOrd="0" presId="urn:microsoft.com/office/officeart/2018/2/layout/IconLabelList"/>
    <dgm:cxn modelId="{A7B0A9D3-A4A1-4D67-B4C3-ADDD0E28919C}" type="presParOf" srcId="{DB5FA260-930B-4EA8-91F7-791EAA470CAC}" destId="{B091238C-715D-448D-89B8-554C81F715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BD519-9692-4989-BB8B-7558D01753A7}"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E75165CE-8130-45CF-BF3B-B999524E5A1C}">
      <dgm:prSet/>
      <dgm:spPr/>
      <dgm:t>
        <a:bodyPr/>
        <a:lstStyle/>
        <a:p>
          <a:r>
            <a:rPr lang="en-US" b="0" i="0"/>
            <a:t>This component helps you determine which assets are more critical to the operation or delivery of a service.  Ask yourself the following for each asset.​</a:t>
          </a:r>
          <a:endParaRPr lang="en-US"/>
        </a:p>
      </dgm:t>
    </dgm:pt>
    <dgm:pt modelId="{2FFC0C4E-2353-424C-91C0-6A18354E3BE9}" type="parTrans" cxnId="{6C503FAB-0A16-42BD-A5E3-4E8FC9F79FCD}">
      <dgm:prSet/>
      <dgm:spPr/>
      <dgm:t>
        <a:bodyPr/>
        <a:lstStyle/>
        <a:p>
          <a:endParaRPr lang="en-US"/>
        </a:p>
      </dgm:t>
    </dgm:pt>
    <dgm:pt modelId="{0B6742F2-470B-4872-A4E3-4E1380056C7F}" type="sibTrans" cxnId="{6C503FAB-0A16-42BD-A5E3-4E8FC9F79FCD}">
      <dgm:prSet/>
      <dgm:spPr/>
      <dgm:t>
        <a:bodyPr/>
        <a:lstStyle/>
        <a:p>
          <a:endParaRPr lang="en-US"/>
        </a:p>
      </dgm:t>
    </dgm:pt>
    <dgm:pt modelId="{4BCF7E2E-24FD-47BE-AC54-7C2B351F4E04}">
      <dgm:prSet/>
      <dgm:spPr/>
      <dgm:t>
        <a:bodyPr/>
        <a:lstStyle/>
        <a:p>
          <a:r>
            <a:rPr lang="en-US" b="0" i="0"/>
            <a:t>What is the probability that the asset could fail​</a:t>
          </a:r>
          <a:endParaRPr lang="en-US"/>
        </a:p>
      </dgm:t>
    </dgm:pt>
    <dgm:pt modelId="{5B35A258-2DA6-4CAA-A395-49443CDDFF5D}" type="parTrans" cxnId="{34287BD7-CA1E-4B07-900D-6D4349D2471E}">
      <dgm:prSet/>
      <dgm:spPr/>
      <dgm:t>
        <a:bodyPr/>
        <a:lstStyle/>
        <a:p>
          <a:endParaRPr lang="en-US"/>
        </a:p>
      </dgm:t>
    </dgm:pt>
    <dgm:pt modelId="{F833EFC3-41A8-41EC-99A4-2CEF883E579E}" type="sibTrans" cxnId="{34287BD7-CA1E-4B07-900D-6D4349D2471E}">
      <dgm:prSet/>
      <dgm:spPr/>
      <dgm:t>
        <a:bodyPr/>
        <a:lstStyle/>
        <a:p>
          <a:endParaRPr lang="en-US"/>
        </a:p>
      </dgm:t>
    </dgm:pt>
    <dgm:pt modelId="{5E9B350F-5BB2-46FA-9644-E524720AEC0B}">
      <dgm:prSet/>
      <dgm:spPr/>
      <dgm:t>
        <a:bodyPr/>
        <a:lstStyle/>
        <a:p>
          <a:r>
            <a:rPr lang="en-US" b="0" i="0"/>
            <a:t>What are the consequences if the asset fails​</a:t>
          </a:r>
          <a:endParaRPr lang="en-US"/>
        </a:p>
      </dgm:t>
    </dgm:pt>
    <dgm:pt modelId="{040B8432-6ECE-4DBC-BB7C-C5C7F2E9CFB8}" type="parTrans" cxnId="{0E580DFD-1FF3-4AB5-8F94-A7ABDFBCBB75}">
      <dgm:prSet/>
      <dgm:spPr/>
      <dgm:t>
        <a:bodyPr/>
        <a:lstStyle/>
        <a:p>
          <a:endParaRPr lang="en-US"/>
        </a:p>
      </dgm:t>
    </dgm:pt>
    <dgm:pt modelId="{CFA87145-0E17-4CC8-AB09-9CD8CBFB01E8}" type="sibTrans" cxnId="{0E580DFD-1FF3-4AB5-8F94-A7ABDFBCBB75}">
      <dgm:prSet/>
      <dgm:spPr/>
      <dgm:t>
        <a:bodyPr/>
        <a:lstStyle/>
        <a:p>
          <a:endParaRPr lang="en-US"/>
        </a:p>
      </dgm:t>
    </dgm:pt>
    <dgm:pt modelId="{EB3519B2-B5FD-4454-8ECD-45048031F99A}">
      <dgm:prSet/>
      <dgm:spPr/>
      <dgm:t>
        <a:bodyPr/>
        <a:lstStyle/>
        <a:p>
          <a:r>
            <a:rPr lang="en-US" b="0" i="0"/>
            <a:t>After asking and answering the 2 questions you can determine which asset is more critical to the operation or delivery of a service</a:t>
          </a:r>
          <a:endParaRPr lang="en-US"/>
        </a:p>
      </dgm:t>
    </dgm:pt>
    <dgm:pt modelId="{3FFE83EC-6809-4F3D-863F-CA67C6FC248D}" type="parTrans" cxnId="{F86A801D-13B7-4BFE-819C-0C8F105ABA1B}">
      <dgm:prSet/>
      <dgm:spPr/>
      <dgm:t>
        <a:bodyPr/>
        <a:lstStyle/>
        <a:p>
          <a:endParaRPr lang="en-US"/>
        </a:p>
      </dgm:t>
    </dgm:pt>
    <dgm:pt modelId="{17421F9F-7A1A-411B-A39E-328B802FB81B}" type="sibTrans" cxnId="{F86A801D-13B7-4BFE-819C-0C8F105ABA1B}">
      <dgm:prSet/>
      <dgm:spPr/>
      <dgm:t>
        <a:bodyPr/>
        <a:lstStyle/>
        <a:p>
          <a:endParaRPr lang="en-US"/>
        </a:p>
      </dgm:t>
    </dgm:pt>
    <dgm:pt modelId="{4178F2EA-F2EB-4749-9BFA-A6698DDFAC61}" type="pres">
      <dgm:prSet presAssocID="{CB5BD519-9692-4989-BB8B-7558D01753A7}" presName="matrix" presStyleCnt="0">
        <dgm:presLayoutVars>
          <dgm:chMax val="1"/>
          <dgm:dir/>
          <dgm:resizeHandles val="exact"/>
        </dgm:presLayoutVars>
      </dgm:prSet>
      <dgm:spPr/>
    </dgm:pt>
    <dgm:pt modelId="{A2D1C65F-BC8D-47E5-AB3F-AECEBF2CBD1E}" type="pres">
      <dgm:prSet presAssocID="{CB5BD519-9692-4989-BB8B-7558D01753A7}" presName="diamond" presStyleLbl="bgShp" presStyleIdx="0" presStyleCnt="1"/>
      <dgm:spPr/>
    </dgm:pt>
    <dgm:pt modelId="{947BBFFD-6EC0-4DE7-A8D1-AA21800980BA}" type="pres">
      <dgm:prSet presAssocID="{CB5BD519-9692-4989-BB8B-7558D01753A7}" presName="quad1" presStyleLbl="node1" presStyleIdx="0" presStyleCnt="4">
        <dgm:presLayoutVars>
          <dgm:chMax val="0"/>
          <dgm:chPref val="0"/>
          <dgm:bulletEnabled val="1"/>
        </dgm:presLayoutVars>
      </dgm:prSet>
      <dgm:spPr/>
    </dgm:pt>
    <dgm:pt modelId="{5D8961D4-7D87-4D82-96C7-45EB95D91674}" type="pres">
      <dgm:prSet presAssocID="{CB5BD519-9692-4989-BB8B-7558D01753A7}" presName="quad2" presStyleLbl="node1" presStyleIdx="1" presStyleCnt="4">
        <dgm:presLayoutVars>
          <dgm:chMax val="0"/>
          <dgm:chPref val="0"/>
          <dgm:bulletEnabled val="1"/>
        </dgm:presLayoutVars>
      </dgm:prSet>
      <dgm:spPr/>
    </dgm:pt>
    <dgm:pt modelId="{F2ABF951-0BAD-45C8-8D92-F88D8A9C954C}" type="pres">
      <dgm:prSet presAssocID="{CB5BD519-9692-4989-BB8B-7558D01753A7}" presName="quad3" presStyleLbl="node1" presStyleIdx="2" presStyleCnt="4">
        <dgm:presLayoutVars>
          <dgm:chMax val="0"/>
          <dgm:chPref val="0"/>
          <dgm:bulletEnabled val="1"/>
        </dgm:presLayoutVars>
      </dgm:prSet>
      <dgm:spPr/>
    </dgm:pt>
    <dgm:pt modelId="{28564FEE-4B5F-49F8-B104-30AB300CB145}" type="pres">
      <dgm:prSet presAssocID="{CB5BD519-9692-4989-BB8B-7558D01753A7}" presName="quad4" presStyleLbl="node1" presStyleIdx="3" presStyleCnt="4">
        <dgm:presLayoutVars>
          <dgm:chMax val="0"/>
          <dgm:chPref val="0"/>
          <dgm:bulletEnabled val="1"/>
        </dgm:presLayoutVars>
      </dgm:prSet>
      <dgm:spPr/>
    </dgm:pt>
  </dgm:ptLst>
  <dgm:cxnLst>
    <dgm:cxn modelId="{E2884113-3B6C-47C0-9CC1-E2CCC7EF60E7}" type="presOf" srcId="{4BCF7E2E-24FD-47BE-AC54-7C2B351F4E04}" destId="{5D8961D4-7D87-4D82-96C7-45EB95D91674}" srcOrd="0" destOrd="0" presId="urn:microsoft.com/office/officeart/2005/8/layout/matrix3"/>
    <dgm:cxn modelId="{F86A801D-13B7-4BFE-819C-0C8F105ABA1B}" srcId="{CB5BD519-9692-4989-BB8B-7558D01753A7}" destId="{EB3519B2-B5FD-4454-8ECD-45048031F99A}" srcOrd="3" destOrd="0" parTransId="{3FFE83EC-6809-4F3D-863F-CA67C6FC248D}" sibTransId="{17421F9F-7A1A-411B-A39E-328B802FB81B}"/>
    <dgm:cxn modelId="{2C72AE51-FB7A-4C41-BF0D-C05943CEDB7F}" type="presOf" srcId="{E75165CE-8130-45CF-BF3B-B999524E5A1C}" destId="{947BBFFD-6EC0-4DE7-A8D1-AA21800980BA}" srcOrd="0" destOrd="0" presId="urn:microsoft.com/office/officeart/2005/8/layout/matrix3"/>
    <dgm:cxn modelId="{6C503FAB-0A16-42BD-A5E3-4E8FC9F79FCD}" srcId="{CB5BD519-9692-4989-BB8B-7558D01753A7}" destId="{E75165CE-8130-45CF-BF3B-B999524E5A1C}" srcOrd="0" destOrd="0" parTransId="{2FFC0C4E-2353-424C-91C0-6A18354E3BE9}" sibTransId="{0B6742F2-470B-4872-A4E3-4E1380056C7F}"/>
    <dgm:cxn modelId="{1BBD51BB-A6B3-4BEF-B803-75A3A620A0B3}" type="presOf" srcId="{5E9B350F-5BB2-46FA-9644-E524720AEC0B}" destId="{F2ABF951-0BAD-45C8-8D92-F88D8A9C954C}" srcOrd="0" destOrd="0" presId="urn:microsoft.com/office/officeart/2005/8/layout/matrix3"/>
    <dgm:cxn modelId="{7BB8A7BB-EC9B-451A-A34A-B487DC64AA08}" type="presOf" srcId="{CB5BD519-9692-4989-BB8B-7558D01753A7}" destId="{4178F2EA-F2EB-4749-9BFA-A6698DDFAC61}" srcOrd="0" destOrd="0" presId="urn:microsoft.com/office/officeart/2005/8/layout/matrix3"/>
    <dgm:cxn modelId="{34287BD7-CA1E-4B07-900D-6D4349D2471E}" srcId="{CB5BD519-9692-4989-BB8B-7558D01753A7}" destId="{4BCF7E2E-24FD-47BE-AC54-7C2B351F4E04}" srcOrd="1" destOrd="0" parTransId="{5B35A258-2DA6-4CAA-A395-49443CDDFF5D}" sibTransId="{F833EFC3-41A8-41EC-99A4-2CEF883E579E}"/>
    <dgm:cxn modelId="{FD92E4FC-C87D-40CE-9F4D-C4787499662B}" type="presOf" srcId="{EB3519B2-B5FD-4454-8ECD-45048031F99A}" destId="{28564FEE-4B5F-49F8-B104-30AB300CB145}" srcOrd="0" destOrd="0" presId="urn:microsoft.com/office/officeart/2005/8/layout/matrix3"/>
    <dgm:cxn modelId="{0E580DFD-1FF3-4AB5-8F94-A7ABDFBCBB75}" srcId="{CB5BD519-9692-4989-BB8B-7558D01753A7}" destId="{5E9B350F-5BB2-46FA-9644-E524720AEC0B}" srcOrd="2" destOrd="0" parTransId="{040B8432-6ECE-4DBC-BB7C-C5C7F2E9CFB8}" sibTransId="{CFA87145-0E17-4CC8-AB09-9CD8CBFB01E8}"/>
    <dgm:cxn modelId="{EA554F3A-2D4E-4523-AB3A-6698BA69241F}" type="presParOf" srcId="{4178F2EA-F2EB-4749-9BFA-A6698DDFAC61}" destId="{A2D1C65F-BC8D-47E5-AB3F-AECEBF2CBD1E}" srcOrd="0" destOrd="0" presId="urn:microsoft.com/office/officeart/2005/8/layout/matrix3"/>
    <dgm:cxn modelId="{4B44C56A-1032-4FB2-B5C7-FCD053491678}" type="presParOf" srcId="{4178F2EA-F2EB-4749-9BFA-A6698DDFAC61}" destId="{947BBFFD-6EC0-4DE7-A8D1-AA21800980BA}" srcOrd="1" destOrd="0" presId="urn:microsoft.com/office/officeart/2005/8/layout/matrix3"/>
    <dgm:cxn modelId="{6DC54C2A-BF06-447F-B095-8CCECE8BC3D1}" type="presParOf" srcId="{4178F2EA-F2EB-4749-9BFA-A6698DDFAC61}" destId="{5D8961D4-7D87-4D82-96C7-45EB95D91674}" srcOrd="2" destOrd="0" presId="urn:microsoft.com/office/officeart/2005/8/layout/matrix3"/>
    <dgm:cxn modelId="{7B783C13-F2A6-464C-ACCF-63CA060D740B}" type="presParOf" srcId="{4178F2EA-F2EB-4749-9BFA-A6698DDFAC61}" destId="{F2ABF951-0BAD-45C8-8D92-F88D8A9C954C}" srcOrd="3" destOrd="0" presId="urn:microsoft.com/office/officeart/2005/8/layout/matrix3"/>
    <dgm:cxn modelId="{3194BFC0-40A9-46D8-B948-05E125347205}" type="presParOf" srcId="{4178F2EA-F2EB-4749-9BFA-A6698DDFAC61}" destId="{28564FEE-4B5F-49F8-B104-30AB300CB14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49D3F-5665-438B-84A0-CCC9BCB90061}" type="doc">
      <dgm:prSet loTypeId="urn:microsoft.com/office/officeart/2005/8/layout/matrix3" loCatId="matrix" qsTypeId="urn:microsoft.com/office/officeart/2005/8/quickstyle/simple4" qsCatId="simple" csTypeId="urn:microsoft.com/office/officeart/2005/8/colors/colorful2" csCatId="colorful"/>
      <dgm:spPr/>
      <dgm:t>
        <a:bodyPr/>
        <a:lstStyle/>
        <a:p>
          <a:endParaRPr lang="en-US"/>
        </a:p>
      </dgm:t>
    </dgm:pt>
    <dgm:pt modelId="{9753C5B0-6B4C-430F-A456-F8564366C6AE}">
      <dgm:prSet/>
      <dgm:spPr/>
      <dgm:t>
        <a:bodyPr/>
        <a:lstStyle/>
        <a:p>
          <a:pPr rtl="0"/>
          <a:r>
            <a:rPr lang="en-US" b="0" i="0" dirty="0"/>
            <a:t>This component will assist you in determining the amount needed for short term or continuous</a:t>
          </a:r>
          <a:r>
            <a:rPr lang="en-US" b="0" i="0" dirty="0">
              <a:latin typeface="Bodoni MT"/>
            </a:rPr>
            <a:t> operation</a:t>
          </a:r>
          <a:r>
            <a:rPr lang="en-US" b="0" i="0" dirty="0"/>
            <a:t>.​</a:t>
          </a:r>
          <a:endParaRPr lang="en-US" dirty="0"/>
        </a:p>
      </dgm:t>
    </dgm:pt>
    <dgm:pt modelId="{1F45E939-53AE-4AB7-88BC-20A3213D36D3}" type="parTrans" cxnId="{5A089725-DA07-456B-BF1F-DF62B569AC4E}">
      <dgm:prSet/>
      <dgm:spPr/>
      <dgm:t>
        <a:bodyPr/>
        <a:lstStyle/>
        <a:p>
          <a:endParaRPr lang="en-US"/>
        </a:p>
      </dgm:t>
    </dgm:pt>
    <dgm:pt modelId="{4519D2A5-B1DD-4195-91DE-ED8EFDB9EC20}" type="sibTrans" cxnId="{5A089725-DA07-456B-BF1F-DF62B569AC4E}">
      <dgm:prSet/>
      <dgm:spPr/>
      <dgm:t>
        <a:bodyPr/>
        <a:lstStyle/>
        <a:p>
          <a:endParaRPr lang="en-US"/>
        </a:p>
      </dgm:t>
    </dgm:pt>
    <dgm:pt modelId="{27AC1B9A-89E8-4691-85A0-F7210688D92E}">
      <dgm:prSet/>
      <dgm:spPr/>
      <dgm:t>
        <a:bodyPr/>
        <a:lstStyle/>
        <a:p>
          <a:r>
            <a:rPr lang="en-US" b="0" i="0" dirty="0"/>
            <a:t>Determine the sources and amounts needed​</a:t>
          </a:r>
          <a:endParaRPr lang="en-US" dirty="0"/>
        </a:p>
      </dgm:t>
    </dgm:pt>
    <dgm:pt modelId="{20C35606-EC20-4238-A3C1-800963F65622}" type="parTrans" cxnId="{379E3551-622F-4877-91C3-B4A21B3CBC01}">
      <dgm:prSet/>
      <dgm:spPr/>
      <dgm:t>
        <a:bodyPr/>
        <a:lstStyle/>
        <a:p>
          <a:endParaRPr lang="en-US"/>
        </a:p>
      </dgm:t>
    </dgm:pt>
    <dgm:pt modelId="{617D6E26-1560-4BA0-97AE-6A3D6E778678}" type="sibTrans" cxnId="{379E3551-622F-4877-91C3-B4A21B3CBC01}">
      <dgm:prSet/>
      <dgm:spPr/>
      <dgm:t>
        <a:bodyPr/>
        <a:lstStyle/>
        <a:p>
          <a:endParaRPr lang="en-US"/>
        </a:p>
      </dgm:t>
    </dgm:pt>
    <dgm:pt modelId="{67B906CD-299B-4B02-91DB-7841F10260B8}">
      <dgm:prSet/>
      <dgm:spPr/>
      <dgm:t>
        <a:bodyPr/>
        <a:lstStyle/>
        <a:p>
          <a:pPr rtl="0"/>
          <a:r>
            <a:rPr lang="en-US" b="0" i="0" dirty="0"/>
            <a:t>Continued communication to council or commissions on budget needs to operational</a:t>
          </a:r>
          <a:r>
            <a:rPr lang="en-US" b="0" i="0" dirty="0">
              <a:latin typeface="Bodoni MT"/>
            </a:rPr>
            <a:t> and</a:t>
          </a:r>
          <a:r>
            <a:rPr lang="en-US" b="0" i="0" dirty="0"/>
            <a:t> maintenance costs ​</a:t>
          </a:r>
          <a:endParaRPr lang="en-US" dirty="0"/>
        </a:p>
      </dgm:t>
    </dgm:pt>
    <dgm:pt modelId="{1768D833-06AD-44D1-99EF-E755E16B37B5}" type="parTrans" cxnId="{E257B377-A6D6-43C6-B284-C16C5D19DC7D}">
      <dgm:prSet/>
      <dgm:spPr/>
      <dgm:t>
        <a:bodyPr/>
        <a:lstStyle/>
        <a:p>
          <a:endParaRPr lang="en-US"/>
        </a:p>
      </dgm:t>
    </dgm:pt>
    <dgm:pt modelId="{523A1984-9681-47B3-A465-D96F633C754F}" type="sibTrans" cxnId="{E257B377-A6D6-43C6-B284-C16C5D19DC7D}">
      <dgm:prSet/>
      <dgm:spPr/>
      <dgm:t>
        <a:bodyPr/>
        <a:lstStyle/>
        <a:p>
          <a:endParaRPr lang="en-US"/>
        </a:p>
      </dgm:t>
    </dgm:pt>
    <dgm:pt modelId="{C641111F-1BBC-4488-9C5E-D6A5875C8D0E}">
      <dgm:prSet/>
      <dgm:spPr/>
      <dgm:t>
        <a:bodyPr/>
        <a:lstStyle/>
        <a:p>
          <a:r>
            <a:rPr lang="en-US" b="0" i="0" dirty="0"/>
            <a:t>*Capital outlay funds cannot be used for maintenance costs (indirect cost)</a:t>
          </a:r>
          <a:endParaRPr lang="en-US" dirty="0"/>
        </a:p>
      </dgm:t>
    </dgm:pt>
    <dgm:pt modelId="{FB9A0991-494D-4213-AC2D-E5CEF8B99696}" type="parTrans" cxnId="{88B3426F-7C24-409B-A459-82BCD3CB1FDC}">
      <dgm:prSet/>
      <dgm:spPr/>
      <dgm:t>
        <a:bodyPr/>
        <a:lstStyle/>
        <a:p>
          <a:endParaRPr lang="en-US"/>
        </a:p>
      </dgm:t>
    </dgm:pt>
    <dgm:pt modelId="{8F6BB232-63AF-4B4C-BFD1-FF7A90BB5CA3}" type="sibTrans" cxnId="{88B3426F-7C24-409B-A459-82BCD3CB1FDC}">
      <dgm:prSet/>
      <dgm:spPr/>
      <dgm:t>
        <a:bodyPr/>
        <a:lstStyle/>
        <a:p>
          <a:endParaRPr lang="en-US"/>
        </a:p>
      </dgm:t>
    </dgm:pt>
    <dgm:pt modelId="{C2827BB3-5DB9-45B7-AD1A-864B61DCAE37}" type="pres">
      <dgm:prSet presAssocID="{FAB49D3F-5665-438B-84A0-CCC9BCB90061}" presName="matrix" presStyleCnt="0">
        <dgm:presLayoutVars>
          <dgm:chMax val="1"/>
          <dgm:dir/>
          <dgm:resizeHandles val="exact"/>
        </dgm:presLayoutVars>
      </dgm:prSet>
      <dgm:spPr/>
    </dgm:pt>
    <dgm:pt modelId="{AFF0FD97-CF04-4E24-84F3-32355689FBED}" type="pres">
      <dgm:prSet presAssocID="{FAB49D3F-5665-438B-84A0-CCC9BCB90061}" presName="diamond" presStyleLbl="bgShp" presStyleIdx="0" presStyleCnt="1"/>
      <dgm:spPr/>
    </dgm:pt>
    <dgm:pt modelId="{D5AF4792-426C-4B27-8A5F-BD2496DAE8F9}" type="pres">
      <dgm:prSet presAssocID="{FAB49D3F-5665-438B-84A0-CCC9BCB90061}" presName="quad1" presStyleLbl="node1" presStyleIdx="0" presStyleCnt="4">
        <dgm:presLayoutVars>
          <dgm:chMax val="0"/>
          <dgm:chPref val="0"/>
          <dgm:bulletEnabled val="1"/>
        </dgm:presLayoutVars>
      </dgm:prSet>
      <dgm:spPr/>
    </dgm:pt>
    <dgm:pt modelId="{6FA43D21-BA4D-4377-8BFB-C28D24CF9453}" type="pres">
      <dgm:prSet presAssocID="{FAB49D3F-5665-438B-84A0-CCC9BCB90061}" presName="quad2" presStyleLbl="node1" presStyleIdx="1" presStyleCnt="4">
        <dgm:presLayoutVars>
          <dgm:chMax val="0"/>
          <dgm:chPref val="0"/>
          <dgm:bulletEnabled val="1"/>
        </dgm:presLayoutVars>
      </dgm:prSet>
      <dgm:spPr/>
    </dgm:pt>
    <dgm:pt modelId="{D795EEA7-C316-4469-A07E-8FF59C26FF70}" type="pres">
      <dgm:prSet presAssocID="{FAB49D3F-5665-438B-84A0-CCC9BCB90061}" presName="quad3" presStyleLbl="node1" presStyleIdx="2" presStyleCnt="4">
        <dgm:presLayoutVars>
          <dgm:chMax val="0"/>
          <dgm:chPref val="0"/>
          <dgm:bulletEnabled val="1"/>
        </dgm:presLayoutVars>
      </dgm:prSet>
      <dgm:spPr/>
    </dgm:pt>
    <dgm:pt modelId="{3C246922-57F1-431C-BB22-B10A56C5DE04}" type="pres">
      <dgm:prSet presAssocID="{FAB49D3F-5665-438B-84A0-CCC9BCB90061}" presName="quad4" presStyleLbl="node1" presStyleIdx="3" presStyleCnt="4">
        <dgm:presLayoutVars>
          <dgm:chMax val="0"/>
          <dgm:chPref val="0"/>
          <dgm:bulletEnabled val="1"/>
        </dgm:presLayoutVars>
      </dgm:prSet>
      <dgm:spPr/>
    </dgm:pt>
  </dgm:ptLst>
  <dgm:cxnLst>
    <dgm:cxn modelId="{5DD31B01-4B03-47EE-8619-F4987E8938B3}" type="presOf" srcId="{FAB49D3F-5665-438B-84A0-CCC9BCB90061}" destId="{C2827BB3-5DB9-45B7-AD1A-864B61DCAE37}" srcOrd="0" destOrd="0" presId="urn:microsoft.com/office/officeart/2005/8/layout/matrix3"/>
    <dgm:cxn modelId="{5A089725-DA07-456B-BF1F-DF62B569AC4E}" srcId="{FAB49D3F-5665-438B-84A0-CCC9BCB90061}" destId="{9753C5B0-6B4C-430F-A456-F8564366C6AE}" srcOrd="0" destOrd="0" parTransId="{1F45E939-53AE-4AB7-88BC-20A3213D36D3}" sibTransId="{4519D2A5-B1DD-4195-91DE-ED8EFDB9EC20}"/>
    <dgm:cxn modelId="{88B3426F-7C24-409B-A459-82BCD3CB1FDC}" srcId="{FAB49D3F-5665-438B-84A0-CCC9BCB90061}" destId="{C641111F-1BBC-4488-9C5E-D6A5875C8D0E}" srcOrd="3" destOrd="0" parTransId="{FB9A0991-494D-4213-AC2D-E5CEF8B99696}" sibTransId="{8F6BB232-63AF-4B4C-BFD1-FF7A90BB5CA3}"/>
    <dgm:cxn modelId="{379E3551-622F-4877-91C3-B4A21B3CBC01}" srcId="{FAB49D3F-5665-438B-84A0-CCC9BCB90061}" destId="{27AC1B9A-89E8-4691-85A0-F7210688D92E}" srcOrd="1" destOrd="0" parTransId="{20C35606-EC20-4238-A3C1-800963F65622}" sibTransId="{617D6E26-1560-4BA0-97AE-6A3D6E778678}"/>
    <dgm:cxn modelId="{89DF9077-ED60-41A9-BB1B-F993253E977F}" type="presOf" srcId="{9753C5B0-6B4C-430F-A456-F8564366C6AE}" destId="{D5AF4792-426C-4B27-8A5F-BD2496DAE8F9}" srcOrd="0" destOrd="0" presId="urn:microsoft.com/office/officeart/2005/8/layout/matrix3"/>
    <dgm:cxn modelId="{E257B377-A6D6-43C6-B284-C16C5D19DC7D}" srcId="{FAB49D3F-5665-438B-84A0-CCC9BCB90061}" destId="{67B906CD-299B-4B02-91DB-7841F10260B8}" srcOrd="2" destOrd="0" parTransId="{1768D833-06AD-44D1-99EF-E755E16B37B5}" sibTransId="{523A1984-9681-47B3-A465-D96F633C754F}"/>
    <dgm:cxn modelId="{94BFA6AA-8247-49D0-8C87-322AFF365435}" type="presOf" srcId="{C641111F-1BBC-4488-9C5E-D6A5875C8D0E}" destId="{3C246922-57F1-431C-BB22-B10A56C5DE04}" srcOrd="0" destOrd="0" presId="urn:microsoft.com/office/officeart/2005/8/layout/matrix3"/>
    <dgm:cxn modelId="{469141C5-8D6F-4387-902E-11D0D1535066}" type="presOf" srcId="{27AC1B9A-89E8-4691-85A0-F7210688D92E}" destId="{6FA43D21-BA4D-4377-8BFB-C28D24CF9453}" srcOrd="0" destOrd="0" presId="urn:microsoft.com/office/officeart/2005/8/layout/matrix3"/>
    <dgm:cxn modelId="{EB38A1F5-9FF7-4868-B58D-991199C4AD43}" type="presOf" srcId="{67B906CD-299B-4B02-91DB-7841F10260B8}" destId="{D795EEA7-C316-4469-A07E-8FF59C26FF70}" srcOrd="0" destOrd="0" presId="urn:microsoft.com/office/officeart/2005/8/layout/matrix3"/>
    <dgm:cxn modelId="{F3FD92BC-F9AD-45E6-BECA-2402D952A956}" type="presParOf" srcId="{C2827BB3-5DB9-45B7-AD1A-864B61DCAE37}" destId="{AFF0FD97-CF04-4E24-84F3-32355689FBED}" srcOrd="0" destOrd="0" presId="urn:microsoft.com/office/officeart/2005/8/layout/matrix3"/>
    <dgm:cxn modelId="{707EF23C-5C0D-4598-AB70-71DD1E147FD3}" type="presParOf" srcId="{C2827BB3-5DB9-45B7-AD1A-864B61DCAE37}" destId="{D5AF4792-426C-4B27-8A5F-BD2496DAE8F9}" srcOrd="1" destOrd="0" presId="urn:microsoft.com/office/officeart/2005/8/layout/matrix3"/>
    <dgm:cxn modelId="{1BF6C5CA-31F7-4091-84C2-A4F76240FC73}" type="presParOf" srcId="{C2827BB3-5DB9-45B7-AD1A-864B61DCAE37}" destId="{6FA43D21-BA4D-4377-8BFB-C28D24CF9453}" srcOrd="2" destOrd="0" presId="urn:microsoft.com/office/officeart/2005/8/layout/matrix3"/>
    <dgm:cxn modelId="{6D18741E-BBA3-4652-A8A3-551DB1A9EB35}" type="presParOf" srcId="{C2827BB3-5DB9-45B7-AD1A-864B61DCAE37}" destId="{D795EEA7-C316-4469-A07E-8FF59C26FF70}" srcOrd="3" destOrd="0" presId="urn:microsoft.com/office/officeart/2005/8/layout/matrix3"/>
    <dgm:cxn modelId="{4497D745-1693-4E52-9923-9BE3C7B0C124}" type="presParOf" srcId="{C2827BB3-5DB9-45B7-AD1A-864B61DCAE37}" destId="{3C246922-57F1-431C-BB22-B10A56C5DE0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BD3E-21D0-4AB5-A94E-79B66F2E12F8}">
      <dsp:nvSpPr>
        <dsp:cNvPr id="0" name=""/>
        <dsp:cNvSpPr/>
      </dsp:nvSpPr>
      <dsp:spPr>
        <a:xfrm>
          <a:off x="819983" y="2124"/>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Current State of the Asset​</a:t>
          </a:r>
          <a:endParaRPr lang="en-US" sz="3700" kern="1200"/>
        </a:p>
      </dsp:txBody>
      <dsp:txXfrm>
        <a:off x="819983" y="2124"/>
        <a:ext cx="2868885" cy="1721331"/>
      </dsp:txXfrm>
    </dsp:sp>
    <dsp:sp modelId="{6361364A-8019-44CC-86B2-6C3BEF4143DA}">
      <dsp:nvSpPr>
        <dsp:cNvPr id="0" name=""/>
        <dsp:cNvSpPr/>
      </dsp:nvSpPr>
      <dsp:spPr>
        <a:xfrm>
          <a:off x="3975757" y="2124"/>
          <a:ext cx="2868885" cy="1721331"/>
        </a:xfrm>
        <a:prstGeom prst="rect">
          <a:avLst/>
        </a:prstGeom>
        <a:solidFill>
          <a:schemeClr val="accent2">
            <a:hueOff val="-88512"/>
            <a:satOff val="-2506"/>
            <a:lumOff val="-9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Level of Service​</a:t>
          </a:r>
          <a:endParaRPr lang="en-US" sz="3700" kern="1200"/>
        </a:p>
      </dsp:txBody>
      <dsp:txXfrm>
        <a:off x="3975757" y="2124"/>
        <a:ext cx="2868885" cy="1721331"/>
      </dsp:txXfrm>
    </dsp:sp>
    <dsp:sp modelId="{ACD38D1F-116B-4DA8-B6BA-4CB997D64503}">
      <dsp:nvSpPr>
        <dsp:cNvPr id="0" name=""/>
        <dsp:cNvSpPr/>
      </dsp:nvSpPr>
      <dsp:spPr>
        <a:xfrm>
          <a:off x="7131531" y="2124"/>
          <a:ext cx="2868885" cy="1721331"/>
        </a:xfrm>
        <a:prstGeom prst="rect">
          <a:avLst/>
        </a:prstGeom>
        <a:solidFill>
          <a:schemeClr val="accent2">
            <a:hueOff val="-177023"/>
            <a:satOff val="-5012"/>
            <a:lumOff val="-1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Criticality​</a:t>
          </a:r>
          <a:endParaRPr lang="en-US" sz="3700" kern="1200"/>
        </a:p>
      </dsp:txBody>
      <dsp:txXfrm>
        <a:off x="7131531" y="2124"/>
        <a:ext cx="2868885" cy="1721331"/>
      </dsp:txXfrm>
    </dsp:sp>
    <dsp:sp modelId="{79FCA6C3-981B-4646-846C-65218C6250BA}">
      <dsp:nvSpPr>
        <dsp:cNvPr id="0" name=""/>
        <dsp:cNvSpPr/>
      </dsp:nvSpPr>
      <dsp:spPr>
        <a:xfrm>
          <a:off x="2397870" y="2010343"/>
          <a:ext cx="2868885" cy="1721331"/>
        </a:xfrm>
        <a:prstGeom prst="rect">
          <a:avLst/>
        </a:prstGeom>
        <a:solidFill>
          <a:schemeClr val="accent2">
            <a:hueOff val="-265535"/>
            <a:satOff val="-7518"/>
            <a:lumOff val="-29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Life Cycle Costing​</a:t>
          </a:r>
          <a:endParaRPr lang="en-US" sz="3700" kern="1200"/>
        </a:p>
      </dsp:txBody>
      <dsp:txXfrm>
        <a:off x="2397870" y="2010343"/>
        <a:ext cx="2868885" cy="1721331"/>
      </dsp:txXfrm>
    </dsp:sp>
    <dsp:sp modelId="{5C57DB04-07C4-4FAF-9527-04491183FB08}">
      <dsp:nvSpPr>
        <dsp:cNvPr id="0" name=""/>
        <dsp:cNvSpPr/>
      </dsp:nvSpPr>
      <dsp:spPr>
        <a:xfrm>
          <a:off x="5553644" y="2010343"/>
          <a:ext cx="2868885" cy="1721331"/>
        </a:xfrm>
        <a:prstGeom prst="rect">
          <a:avLst/>
        </a:prstGeom>
        <a:solidFill>
          <a:schemeClr val="accent2">
            <a:hueOff val="-354046"/>
            <a:satOff val="-10024"/>
            <a:lumOff val="-3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Funding</a:t>
          </a:r>
          <a:endParaRPr lang="en-US" sz="3700" kern="1200"/>
        </a:p>
      </dsp:txBody>
      <dsp:txXfrm>
        <a:off x="5553644" y="2010343"/>
        <a:ext cx="2868885" cy="1721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B429-8A99-4052-91EE-D16957A7E5A3}">
      <dsp:nvSpPr>
        <dsp:cNvPr id="0" name=""/>
        <dsp:cNvSpPr/>
      </dsp:nvSpPr>
      <dsp:spPr>
        <a:xfrm>
          <a:off x="344932" y="334021"/>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89862-3908-4553-B78E-F168CFD819AB}">
      <dsp:nvSpPr>
        <dsp:cNvPr id="0" name=""/>
        <dsp:cNvSpPr/>
      </dsp:nvSpPr>
      <dsp:spPr>
        <a:xfrm>
          <a:off x="515480" y="504569"/>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68C26-F7D6-44C7-B779-7170B14CCC71}">
      <dsp:nvSpPr>
        <dsp:cNvPr id="0" name=""/>
        <dsp:cNvSpPr/>
      </dsp:nvSpPr>
      <dsp:spPr>
        <a:xfrm>
          <a:off x="1331094" y="334021"/>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US" sz="1100" kern="1200" dirty="0">
              <a:solidFill>
                <a:schemeClr val="tx1"/>
              </a:solidFill>
            </a:rPr>
            <a:t>This component is the physical process that you </a:t>
          </a:r>
          <a:r>
            <a:rPr lang="en-US" sz="1100" kern="1200" dirty="0">
              <a:solidFill>
                <a:schemeClr val="tx1"/>
              </a:solidFill>
              <a:latin typeface="Bodoni MT"/>
            </a:rPr>
            <a:t>make the determine</a:t>
          </a:r>
          <a:r>
            <a:rPr lang="en-US" sz="1100" kern="1200" dirty="0">
              <a:solidFill>
                <a:schemeClr val="tx1"/>
              </a:solidFill>
            </a:rPr>
            <a:t> </a:t>
          </a:r>
          <a:r>
            <a:rPr lang="en-US" sz="1100" kern="1200" dirty="0">
              <a:solidFill>
                <a:schemeClr val="tx1"/>
              </a:solidFill>
              <a:latin typeface="Bodoni MT"/>
            </a:rPr>
            <a:t>on the</a:t>
          </a:r>
          <a:r>
            <a:rPr lang="en-US" sz="1100" kern="1200" dirty="0">
              <a:solidFill>
                <a:schemeClr val="tx1"/>
              </a:solidFill>
            </a:rPr>
            <a:t> following</a:t>
          </a:r>
          <a:r>
            <a:rPr lang="en-US" sz="1100" kern="1200" dirty="0">
              <a:latin typeface="Bodoni MT"/>
            </a:rPr>
            <a:t> </a:t>
          </a:r>
          <a:endParaRPr lang="en-US" sz="1100" kern="1200" dirty="0"/>
        </a:p>
      </dsp:txBody>
      <dsp:txXfrm>
        <a:off x="1331094" y="334021"/>
        <a:ext cx="1914313" cy="812133"/>
      </dsp:txXfrm>
    </dsp:sp>
    <dsp:sp modelId="{33943467-6B2B-4546-8B00-6043A7F713F0}">
      <dsp:nvSpPr>
        <dsp:cNvPr id="0" name=""/>
        <dsp:cNvSpPr/>
      </dsp:nvSpPr>
      <dsp:spPr>
        <a:xfrm>
          <a:off x="3578962" y="334021"/>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54F8A-80A8-4803-AF5E-B0B582AEFD41}">
      <dsp:nvSpPr>
        <dsp:cNvPr id="0" name=""/>
        <dsp:cNvSpPr/>
      </dsp:nvSpPr>
      <dsp:spPr>
        <a:xfrm>
          <a:off x="3749510" y="504569"/>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67B2D-2871-49F5-99FD-DB0070EEB8CA}">
      <dsp:nvSpPr>
        <dsp:cNvPr id="0" name=""/>
        <dsp:cNvSpPr/>
      </dsp:nvSpPr>
      <dsp:spPr>
        <a:xfrm>
          <a:off x="4565123" y="334021"/>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What you own</a:t>
          </a:r>
        </a:p>
      </dsp:txBody>
      <dsp:txXfrm>
        <a:off x="4565123" y="334021"/>
        <a:ext cx="1914313" cy="812133"/>
      </dsp:txXfrm>
    </dsp:sp>
    <dsp:sp modelId="{E1F7BD47-99C6-4C91-B0D9-08343352B61A}">
      <dsp:nvSpPr>
        <dsp:cNvPr id="0" name=""/>
        <dsp:cNvSpPr/>
      </dsp:nvSpPr>
      <dsp:spPr>
        <a:xfrm>
          <a:off x="6812992" y="334021"/>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A9868-DB9D-488E-BBDE-A83DFFFFA315}">
      <dsp:nvSpPr>
        <dsp:cNvPr id="0" name=""/>
        <dsp:cNvSpPr/>
      </dsp:nvSpPr>
      <dsp:spPr>
        <a:xfrm>
          <a:off x="6983540" y="504569"/>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70054-3363-444B-AF7B-4F167F5EC72A}">
      <dsp:nvSpPr>
        <dsp:cNvPr id="0" name=""/>
        <dsp:cNvSpPr/>
      </dsp:nvSpPr>
      <dsp:spPr>
        <a:xfrm>
          <a:off x="7799153" y="334021"/>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Where it is located</a:t>
          </a:r>
        </a:p>
      </dsp:txBody>
      <dsp:txXfrm>
        <a:off x="7799153" y="334021"/>
        <a:ext cx="1914313" cy="812133"/>
      </dsp:txXfrm>
    </dsp:sp>
    <dsp:sp modelId="{2B399879-791C-4B5E-930F-151280BD187E}">
      <dsp:nvSpPr>
        <dsp:cNvPr id="0" name=""/>
        <dsp:cNvSpPr/>
      </dsp:nvSpPr>
      <dsp:spPr>
        <a:xfrm>
          <a:off x="344932" y="194578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6EA7E-7304-44E7-927D-BEC5B18F07D2}">
      <dsp:nvSpPr>
        <dsp:cNvPr id="0" name=""/>
        <dsp:cNvSpPr/>
      </dsp:nvSpPr>
      <dsp:spPr>
        <a:xfrm>
          <a:off x="515480" y="2116331"/>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F4BD0A-D179-4386-9FA1-21AC28308B1F}">
      <dsp:nvSpPr>
        <dsp:cNvPr id="0" name=""/>
        <dsp:cNvSpPr/>
      </dsp:nvSpPr>
      <dsp:spPr>
        <a:xfrm>
          <a:off x="1331094" y="194578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What is the condition of the asset</a:t>
          </a:r>
        </a:p>
      </dsp:txBody>
      <dsp:txXfrm>
        <a:off x="1331094" y="1945783"/>
        <a:ext cx="1914313" cy="812133"/>
      </dsp:txXfrm>
    </dsp:sp>
    <dsp:sp modelId="{DC69543F-C496-4CAE-8B7A-95E383AEE96A}">
      <dsp:nvSpPr>
        <dsp:cNvPr id="0" name=""/>
        <dsp:cNvSpPr/>
      </dsp:nvSpPr>
      <dsp:spPr>
        <a:xfrm>
          <a:off x="3578962" y="194578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5731B-FF8C-4EB1-8E7C-4B8A7AAFA91E}">
      <dsp:nvSpPr>
        <dsp:cNvPr id="0" name=""/>
        <dsp:cNvSpPr/>
      </dsp:nvSpPr>
      <dsp:spPr>
        <a:xfrm>
          <a:off x="3749510" y="2116331"/>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60972B-F622-4D75-8337-D51D049A80DF}">
      <dsp:nvSpPr>
        <dsp:cNvPr id="0" name=""/>
        <dsp:cNvSpPr/>
      </dsp:nvSpPr>
      <dsp:spPr>
        <a:xfrm>
          <a:off x="4565123" y="194578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What is the useful remaining life</a:t>
          </a:r>
        </a:p>
      </dsp:txBody>
      <dsp:txXfrm>
        <a:off x="4565123" y="1945783"/>
        <a:ext cx="1914313" cy="812133"/>
      </dsp:txXfrm>
    </dsp:sp>
    <dsp:sp modelId="{11E16554-10A9-4FB1-82E3-01C3074F84DD}">
      <dsp:nvSpPr>
        <dsp:cNvPr id="0" name=""/>
        <dsp:cNvSpPr/>
      </dsp:nvSpPr>
      <dsp:spPr>
        <a:xfrm>
          <a:off x="6812992" y="1945783"/>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AFF38-6C71-45C3-B256-54947B1B0B53}">
      <dsp:nvSpPr>
        <dsp:cNvPr id="0" name=""/>
        <dsp:cNvSpPr/>
      </dsp:nvSpPr>
      <dsp:spPr>
        <a:xfrm>
          <a:off x="6983540" y="2116331"/>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B5CA9A-2570-4D19-9F62-02E77D6B05AB}">
      <dsp:nvSpPr>
        <dsp:cNvPr id="0" name=""/>
        <dsp:cNvSpPr/>
      </dsp:nvSpPr>
      <dsp:spPr>
        <a:xfrm>
          <a:off x="7799153" y="194578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What is the replacement value</a:t>
          </a:r>
        </a:p>
      </dsp:txBody>
      <dsp:txXfrm>
        <a:off x="7799153" y="1945783"/>
        <a:ext cx="1914313" cy="812133"/>
      </dsp:txXfrm>
    </dsp:sp>
    <dsp:sp modelId="{030F2635-E493-4460-8B38-182AF78F32D5}">
      <dsp:nvSpPr>
        <dsp:cNvPr id="0" name=""/>
        <dsp:cNvSpPr/>
      </dsp:nvSpPr>
      <dsp:spPr>
        <a:xfrm>
          <a:off x="344932" y="3557546"/>
          <a:ext cx="812133" cy="8121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CA578-71A0-4CC9-93D7-3B48F31D8174}">
      <dsp:nvSpPr>
        <dsp:cNvPr id="0" name=""/>
        <dsp:cNvSpPr/>
      </dsp:nvSpPr>
      <dsp:spPr>
        <a:xfrm>
          <a:off x="515480" y="3728094"/>
          <a:ext cx="471037" cy="4710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A8945-9A6C-42D2-A5F5-CAB4BF8C0367}">
      <dsp:nvSpPr>
        <dsp:cNvPr id="0" name=""/>
        <dsp:cNvSpPr/>
      </dsp:nvSpPr>
      <dsp:spPr>
        <a:xfrm>
          <a:off x="1331094" y="355754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US" sz="1100" kern="1200" dirty="0"/>
            <a:t>Gather all the data on each asset, use the existing inventory listings provided by ALTSD or one created in-house.</a:t>
          </a:r>
          <a:r>
            <a:rPr lang="en-US" sz="1100" kern="1200" dirty="0">
              <a:latin typeface="Bodoni MT"/>
            </a:rPr>
            <a:t> </a:t>
          </a:r>
          <a:r>
            <a:rPr lang="en-US" sz="1100" kern="1200" dirty="0"/>
            <a:t> This should be conducted periodically and kept up to date.</a:t>
          </a:r>
          <a:r>
            <a:rPr lang="en-US" sz="1100" kern="1200" dirty="0">
              <a:latin typeface="Bodoni MT"/>
            </a:rPr>
            <a:t> </a:t>
          </a:r>
          <a:r>
            <a:rPr lang="en-US" sz="1100" kern="1200" dirty="0"/>
            <a:t> Use identification numbers that are unique to the types of assets and locations.</a:t>
          </a:r>
          <a:r>
            <a:rPr lang="en-US" sz="1100" kern="1200" dirty="0">
              <a:latin typeface="Bodoni MT"/>
            </a:rPr>
            <a:t>  </a:t>
          </a:r>
          <a:endParaRPr lang="en-US" sz="1100" kern="1200" dirty="0"/>
        </a:p>
      </dsp:txBody>
      <dsp:txXfrm>
        <a:off x="1331094" y="3557546"/>
        <a:ext cx="1914313" cy="81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D479-34C6-405F-975C-649F83E9B418}">
      <dsp:nvSpPr>
        <dsp:cNvPr id="0" name=""/>
        <dsp:cNvSpPr/>
      </dsp:nvSpPr>
      <dsp:spPr>
        <a:xfrm>
          <a:off x="1212569" y="96042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62AD8-9ACB-488A-B8D3-08FC30FB2D01}">
      <dsp:nvSpPr>
        <dsp:cNvPr id="0" name=""/>
        <dsp:cNvSpPr/>
      </dsp:nvSpPr>
      <dsp:spPr>
        <a:xfrm>
          <a:off x="417971"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This component will help you with goal setting​</a:t>
          </a:r>
          <a:endParaRPr lang="en-US" sz="1600" kern="1200"/>
        </a:p>
      </dsp:txBody>
      <dsp:txXfrm>
        <a:off x="417971" y="2617252"/>
        <a:ext cx="2889450" cy="720000"/>
      </dsp:txXfrm>
    </dsp:sp>
    <dsp:sp modelId="{6D0E4A03-4AE9-40B5-9D52-C074B72A5F61}">
      <dsp:nvSpPr>
        <dsp:cNvPr id="0" name=""/>
        <dsp:cNvSpPr/>
      </dsp:nvSpPr>
      <dsp:spPr>
        <a:xfrm>
          <a:off x="4607673" y="96042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7EF16-8728-4D0E-A412-D636D4A33B26}">
      <dsp:nvSpPr>
        <dsp:cNvPr id="0" name=""/>
        <dsp:cNvSpPr/>
      </dsp:nvSpPr>
      <dsp:spPr>
        <a:xfrm>
          <a:off x="3813075"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Determine what you want your assets to provide​</a:t>
          </a:r>
          <a:endParaRPr lang="en-US" sz="1600" kern="1200"/>
        </a:p>
      </dsp:txBody>
      <dsp:txXfrm>
        <a:off x="3813075" y="2617252"/>
        <a:ext cx="2889450" cy="720000"/>
      </dsp:txXfrm>
    </dsp:sp>
    <dsp:sp modelId="{DC74C9AB-FB7E-4651-9872-DA97C99AB073}">
      <dsp:nvSpPr>
        <dsp:cNvPr id="0" name=""/>
        <dsp:cNvSpPr/>
      </dsp:nvSpPr>
      <dsp:spPr>
        <a:xfrm>
          <a:off x="8002777" y="96042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1238C-715D-448D-89B8-554C81F71592}">
      <dsp:nvSpPr>
        <dsp:cNvPr id="0" name=""/>
        <dsp:cNvSpPr/>
      </dsp:nvSpPr>
      <dsp:spPr>
        <a:xfrm>
          <a:off x="7208178"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Use the SMART (specific, measurable, attainable, realistic, and time bound)​</a:t>
          </a:r>
          <a:endParaRPr lang="en-US" sz="1600" kern="1200"/>
        </a:p>
      </dsp:txBody>
      <dsp:txXfrm>
        <a:off x="7208178" y="2617252"/>
        <a:ext cx="28894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1C65F-BC8D-47E5-AB3F-AECEBF2CBD1E}">
      <dsp:nvSpPr>
        <dsp:cNvPr id="0" name=""/>
        <dsp:cNvSpPr/>
      </dsp:nvSpPr>
      <dsp:spPr>
        <a:xfrm>
          <a:off x="521011"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BBFFD-6EC0-4DE7-A8D1-AA21800980BA}">
      <dsp:nvSpPr>
        <dsp:cNvPr id="0" name=""/>
        <dsp:cNvSpPr/>
      </dsp:nvSpPr>
      <dsp:spPr>
        <a:xfrm>
          <a:off x="934388" y="413377"/>
          <a:ext cx="1697021" cy="16970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This component helps you determine which assets are more critical to the operation or delivery of a service.  Ask yourself the following for each asset.​</a:t>
          </a:r>
          <a:endParaRPr lang="en-US" sz="1200" kern="1200"/>
        </a:p>
      </dsp:txBody>
      <dsp:txXfrm>
        <a:off x="1017230" y="496219"/>
        <a:ext cx="1531337" cy="1531337"/>
      </dsp:txXfrm>
    </dsp:sp>
    <dsp:sp modelId="{5D8961D4-7D87-4D82-96C7-45EB95D91674}">
      <dsp:nvSpPr>
        <dsp:cNvPr id="0" name=""/>
        <dsp:cNvSpPr/>
      </dsp:nvSpPr>
      <dsp:spPr>
        <a:xfrm>
          <a:off x="2761950" y="413377"/>
          <a:ext cx="1697021" cy="1697021"/>
        </a:xfrm>
        <a:prstGeom prst="roundRect">
          <a:avLst/>
        </a:prstGeom>
        <a:solidFill>
          <a:schemeClr val="accent2">
            <a:hueOff val="-118015"/>
            <a:satOff val="-3341"/>
            <a:lumOff val="-1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What is the probability that the asset could fail​</a:t>
          </a:r>
          <a:endParaRPr lang="en-US" sz="1200" kern="1200"/>
        </a:p>
      </dsp:txBody>
      <dsp:txXfrm>
        <a:off x="2844792" y="496219"/>
        <a:ext cx="1531337" cy="1531337"/>
      </dsp:txXfrm>
    </dsp:sp>
    <dsp:sp modelId="{F2ABF951-0BAD-45C8-8D92-F88D8A9C954C}">
      <dsp:nvSpPr>
        <dsp:cNvPr id="0" name=""/>
        <dsp:cNvSpPr/>
      </dsp:nvSpPr>
      <dsp:spPr>
        <a:xfrm>
          <a:off x="934388" y="2240939"/>
          <a:ext cx="1697021" cy="1697021"/>
        </a:xfrm>
        <a:prstGeom prst="roundRect">
          <a:avLst/>
        </a:prstGeom>
        <a:solidFill>
          <a:schemeClr val="accent2">
            <a:hueOff val="-236031"/>
            <a:satOff val="-6683"/>
            <a:lumOff val="-2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What are the consequences if the asset fails​</a:t>
          </a:r>
          <a:endParaRPr lang="en-US" sz="1200" kern="1200"/>
        </a:p>
      </dsp:txBody>
      <dsp:txXfrm>
        <a:off x="1017230" y="2323781"/>
        <a:ext cx="1531337" cy="1531337"/>
      </dsp:txXfrm>
    </dsp:sp>
    <dsp:sp modelId="{28564FEE-4B5F-49F8-B104-30AB300CB145}">
      <dsp:nvSpPr>
        <dsp:cNvPr id="0" name=""/>
        <dsp:cNvSpPr/>
      </dsp:nvSpPr>
      <dsp:spPr>
        <a:xfrm>
          <a:off x="2761950" y="2240939"/>
          <a:ext cx="1697021" cy="1697021"/>
        </a:xfrm>
        <a:prstGeom prst="roundRect">
          <a:avLst/>
        </a:prstGeom>
        <a:solidFill>
          <a:schemeClr val="accent2">
            <a:hueOff val="-354046"/>
            <a:satOff val="-10024"/>
            <a:lumOff val="-3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After asking and answering the 2 questions you can determine which asset is more critical to the operation or delivery of a service</a:t>
          </a:r>
          <a:endParaRPr lang="en-US" sz="1200" kern="1200"/>
        </a:p>
      </dsp:txBody>
      <dsp:txXfrm>
        <a:off x="2844792" y="2323781"/>
        <a:ext cx="1531337" cy="153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0FD97-CF04-4E24-84F3-32355689FBED}">
      <dsp:nvSpPr>
        <dsp:cNvPr id="0" name=""/>
        <dsp:cNvSpPr/>
      </dsp:nvSpPr>
      <dsp:spPr>
        <a:xfrm>
          <a:off x="606456" y="0"/>
          <a:ext cx="5453920" cy="54539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AF4792-426C-4B27-8A5F-BD2496DAE8F9}">
      <dsp:nvSpPr>
        <dsp:cNvPr id="0" name=""/>
        <dsp:cNvSpPr/>
      </dsp:nvSpPr>
      <dsp:spPr>
        <a:xfrm>
          <a:off x="1124578" y="518122"/>
          <a:ext cx="2127028" cy="21270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i="0" kern="1200" dirty="0"/>
            <a:t>This component will assist you in determining the amount needed for short term or continuous</a:t>
          </a:r>
          <a:r>
            <a:rPr lang="en-US" sz="1700" b="0" i="0" kern="1200" dirty="0">
              <a:latin typeface="Bodoni MT"/>
            </a:rPr>
            <a:t> operation</a:t>
          </a:r>
          <a:r>
            <a:rPr lang="en-US" sz="1700" b="0" i="0" kern="1200" dirty="0"/>
            <a:t>.​</a:t>
          </a:r>
          <a:endParaRPr lang="en-US" sz="1700" kern="1200" dirty="0"/>
        </a:p>
      </dsp:txBody>
      <dsp:txXfrm>
        <a:off x="1228411" y="621955"/>
        <a:ext cx="1919362" cy="1919362"/>
      </dsp:txXfrm>
    </dsp:sp>
    <dsp:sp modelId="{6FA43D21-BA4D-4377-8BFB-C28D24CF9453}">
      <dsp:nvSpPr>
        <dsp:cNvPr id="0" name=""/>
        <dsp:cNvSpPr/>
      </dsp:nvSpPr>
      <dsp:spPr>
        <a:xfrm>
          <a:off x="3415225" y="518122"/>
          <a:ext cx="2127028" cy="2127028"/>
        </a:xfrm>
        <a:prstGeom prst="roundRect">
          <a:avLst/>
        </a:prstGeom>
        <a:gradFill rotWithShape="0">
          <a:gsLst>
            <a:gs pos="0">
              <a:schemeClr val="accent2">
                <a:hueOff val="-118015"/>
                <a:satOff val="-3341"/>
                <a:lumOff val="-13202"/>
                <a:alphaOff val="0"/>
                <a:satMod val="103000"/>
                <a:lumMod val="102000"/>
                <a:tint val="94000"/>
              </a:schemeClr>
            </a:gs>
            <a:gs pos="50000">
              <a:schemeClr val="accent2">
                <a:hueOff val="-118015"/>
                <a:satOff val="-3341"/>
                <a:lumOff val="-13202"/>
                <a:alphaOff val="0"/>
                <a:satMod val="110000"/>
                <a:lumMod val="100000"/>
                <a:shade val="100000"/>
              </a:schemeClr>
            </a:gs>
            <a:gs pos="100000">
              <a:schemeClr val="accent2">
                <a:hueOff val="-118015"/>
                <a:satOff val="-3341"/>
                <a:lumOff val="-132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Determine the sources and amounts needed​</a:t>
          </a:r>
          <a:endParaRPr lang="en-US" sz="1700" kern="1200" dirty="0"/>
        </a:p>
      </dsp:txBody>
      <dsp:txXfrm>
        <a:off x="3519058" y="621955"/>
        <a:ext cx="1919362" cy="1919362"/>
      </dsp:txXfrm>
    </dsp:sp>
    <dsp:sp modelId="{D795EEA7-C316-4469-A07E-8FF59C26FF70}">
      <dsp:nvSpPr>
        <dsp:cNvPr id="0" name=""/>
        <dsp:cNvSpPr/>
      </dsp:nvSpPr>
      <dsp:spPr>
        <a:xfrm>
          <a:off x="1124578" y="2808768"/>
          <a:ext cx="2127028" cy="2127028"/>
        </a:xfrm>
        <a:prstGeom prst="roundRect">
          <a:avLst/>
        </a:prstGeom>
        <a:gradFill rotWithShape="0">
          <a:gsLst>
            <a:gs pos="0">
              <a:schemeClr val="accent2">
                <a:hueOff val="-236031"/>
                <a:satOff val="-6683"/>
                <a:lumOff val="-26405"/>
                <a:alphaOff val="0"/>
                <a:satMod val="103000"/>
                <a:lumMod val="102000"/>
                <a:tint val="94000"/>
              </a:schemeClr>
            </a:gs>
            <a:gs pos="50000">
              <a:schemeClr val="accent2">
                <a:hueOff val="-236031"/>
                <a:satOff val="-6683"/>
                <a:lumOff val="-26405"/>
                <a:alphaOff val="0"/>
                <a:satMod val="110000"/>
                <a:lumMod val="100000"/>
                <a:shade val="100000"/>
              </a:schemeClr>
            </a:gs>
            <a:gs pos="100000">
              <a:schemeClr val="accent2">
                <a:hueOff val="-236031"/>
                <a:satOff val="-6683"/>
                <a:lumOff val="-264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i="0" kern="1200" dirty="0"/>
            <a:t>Continued communication to council or commissions on budget needs to operational</a:t>
          </a:r>
          <a:r>
            <a:rPr lang="en-US" sz="1700" b="0" i="0" kern="1200" dirty="0">
              <a:latin typeface="Bodoni MT"/>
            </a:rPr>
            <a:t> and</a:t>
          </a:r>
          <a:r>
            <a:rPr lang="en-US" sz="1700" b="0" i="0" kern="1200" dirty="0"/>
            <a:t> maintenance costs ​</a:t>
          </a:r>
          <a:endParaRPr lang="en-US" sz="1700" kern="1200" dirty="0"/>
        </a:p>
      </dsp:txBody>
      <dsp:txXfrm>
        <a:off x="1228411" y="2912601"/>
        <a:ext cx="1919362" cy="1919362"/>
      </dsp:txXfrm>
    </dsp:sp>
    <dsp:sp modelId="{3C246922-57F1-431C-BB22-B10A56C5DE04}">
      <dsp:nvSpPr>
        <dsp:cNvPr id="0" name=""/>
        <dsp:cNvSpPr/>
      </dsp:nvSpPr>
      <dsp:spPr>
        <a:xfrm>
          <a:off x="3415225" y="2808768"/>
          <a:ext cx="2127028" cy="2127028"/>
        </a:xfrm>
        <a:prstGeom prst="roundRect">
          <a:avLst/>
        </a:prstGeom>
        <a:gradFill rotWithShape="0">
          <a:gsLst>
            <a:gs pos="0">
              <a:schemeClr val="accent2">
                <a:hueOff val="-354046"/>
                <a:satOff val="-10024"/>
                <a:lumOff val="-39607"/>
                <a:alphaOff val="0"/>
                <a:satMod val="103000"/>
                <a:lumMod val="102000"/>
                <a:tint val="94000"/>
              </a:schemeClr>
            </a:gs>
            <a:gs pos="50000">
              <a:schemeClr val="accent2">
                <a:hueOff val="-354046"/>
                <a:satOff val="-10024"/>
                <a:lumOff val="-39607"/>
                <a:alphaOff val="0"/>
                <a:satMod val="110000"/>
                <a:lumMod val="100000"/>
                <a:shade val="100000"/>
              </a:schemeClr>
            </a:gs>
            <a:gs pos="100000">
              <a:schemeClr val="accent2">
                <a:hueOff val="-354046"/>
                <a:satOff val="-10024"/>
                <a:lumOff val="-396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*Capital outlay funds cannot be used for maintenance costs (indirect cost)</a:t>
          </a:r>
          <a:endParaRPr lang="en-US" sz="1700" kern="1200" dirty="0"/>
        </a:p>
      </dsp:txBody>
      <dsp:txXfrm>
        <a:off x="3519058" y="2912601"/>
        <a:ext cx="1919362" cy="19193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E0538-D5B8-4982-8A34-B769F9BC5947}"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7C14A-DE13-4339-9E57-E33E110B0B5A}" type="slidenum">
              <a:rPr lang="en-US" smtClean="0"/>
              <a:t>‹#›</a:t>
            </a:fld>
            <a:endParaRPr lang="en-US"/>
          </a:p>
        </p:txBody>
      </p:sp>
    </p:spTree>
    <p:extLst>
      <p:ext uri="{BB962C8B-B14F-4D97-AF65-F5344CB8AC3E}">
        <p14:creationId xmlns:p14="http://schemas.microsoft.com/office/powerpoint/2010/main" val="28280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21E5-7225-48EB-A4EE-420E7BFCF7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8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265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5724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4103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25845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45756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1502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2/24/2022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6097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2/24/2022</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313431"/>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065BCBAD-D360-40D3-A33A-B189CE27C2FB}" type="datetime1">
              <a:rPr lang="en-US" smtClean="0"/>
              <a:t>2/24/2022</a:t>
            </a:fld>
            <a:endParaRPr lang="en-US"/>
          </a:p>
        </p:txBody>
      </p:sp>
    </p:spTree>
    <p:extLst>
      <p:ext uri="{BB962C8B-B14F-4D97-AF65-F5344CB8AC3E}">
        <p14:creationId xmlns:p14="http://schemas.microsoft.com/office/powerpoint/2010/main" val="351101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2/24/2022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412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62047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7084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02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5988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039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4586908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92197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1988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1295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88">
          <p15:clr>
            <a:srgbClr val="547EBF"/>
          </p15:clr>
        </p15:guide>
        <p15:guide id="4" orient="horz" pos="240">
          <p15:clr>
            <a:srgbClr val="547EBF"/>
          </p15:clr>
        </p15:guide>
        <p15:guide id="5" pos="7392">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l="3778" r="3777"/>
          <a:stretch/>
        </p:blipFill>
        <p:spPr>
          <a:xfrm>
            <a:off x="-1" y="10"/>
            <a:ext cx="12192000" cy="6857990"/>
          </a:xfrm>
          <a:prstGeom prst="rect">
            <a:avLst/>
          </a:prstGeom>
        </p:spPr>
      </p:pic>
      <p:sp>
        <p:nvSpPr>
          <p:cNvPr id="3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Source Sans Pro Light"/>
              <a:ea typeface="+mn-ea"/>
              <a:cs typeface="+mn-cs"/>
            </a:endParaRPr>
          </a:p>
        </p:txBody>
      </p:sp>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pPr algn="ctr"/>
            <a:r>
              <a:rPr lang="en-US">
                <a:solidFill>
                  <a:schemeClr val="tx1"/>
                </a:solidFill>
              </a:rPr>
              <a:t>Asset Management</a:t>
            </a:r>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1800">
                <a:solidFill>
                  <a:schemeClr val="tx1"/>
                </a:solidFill>
              </a:rPr>
              <a:t>Presented by:</a:t>
            </a:r>
          </a:p>
          <a:p>
            <a:pPr indent="-228600">
              <a:buFont typeface="Arial" panose="020B0604020202020204" pitchFamily="34" charset="0"/>
              <a:buChar char="•"/>
            </a:pPr>
            <a:r>
              <a:rPr lang="en-US" sz="1800">
                <a:solidFill>
                  <a:schemeClr val="tx1"/>
                </a:solidFill>
              </a:rPr>
              <a:t>Barbara J. Romero, Bureau Chief</a:t>
            </a:r>
          </a:p>
          <a:p>
            <a:pPr indent="-228600">
              <a:buFont typeface="Arial" panose="020B0604020202020204" pitchFamily="34" charset="0"/>
              <a:buChar char="•"/>
            </a:pPr>
            <a:r>
              <a:rPr lang="en-US" sz="1800">
                <a:solidFill>
                  <a:schemeClr val="tx1"/>
                </a:solidFill>
              </a:rPr>
              <a:t>Elizabeth Chavez, Coordinator</a:t>
            </a:r>
          </a:p>
          <a:p>
            <a:pPr indent="-228600">
              <a:buFont typeface="Arial" panose="020B0604020202020204" pitchFamily="34" charset="0"/>
              <a:buChar char="•"/>
            </a:pPr>
            <a:r>
              <a:rPr lang="en-US" sz="1800">
                <a:solidFill>
                  <a:schemeClr val="tx1"/>
                </a:solidFill>
              </a:rPr>
              <a:t>Ernest Saavedra, Coordinator</a:t>
            </a:r>
          </a:p>
        </p:txBody>
      </p:sp>
      <p:sp>
        <p:nvSpPr>
          <p:cNvPr id="2" name="Date Placeholder 1">
            <a:extLst>
              <a:ext uri="{FF2B5EF4-FFF2-40B4-BE49-F238E27FC236}">
                <a16:creationId xmlns:a16="http://schemas.microsoft.com/office/drawing/2014/main" id="{C3F26CC2-F73D-41DF-A99E-E86D860BD516}"/>
              </a:ext>
            </a:extLst>
          </p:cNvPr>
          <p:cNvSpPr>
            <a:spLocks noGrp="1"/>
          </p:cNvSpPr>
          <p:nvPr>
            <p:ph type="dt" sz="half" idx="11"/>
          </p:nvPr>
        </p:nvSpPr>
        <p:spPr>
          <a:xfrm>
            <a:off x="1468821" y="6506589"/>
            <a:ext cx="2564524" cy="274692"/>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20XX</a:t>
            </a: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0BFC848B-8480-4A60-8DAA-0C4B0EDDA4D6}"/>
              </a:ext>
            </a:extLst>
          </p:cNvPr>
          <p:cNvSpPr>
            <a:spLocks noGrp="1"/>
          </p:cNvSpPr>
          <p:nvPr>
            <p:ph type="title"/>
          </p:nvPr>
        </p:nvSpPr>
        <p:spPr>
          <a:xfrm>
            <a:off x="686834" y="1153572"/>
            <a:ext cx="3200400" cy="4461163"/>
          </a:xfrm>
        </p:spPr>
        <p:txBody>
          <a:bodyPr>
            <a:normAutofit/>
          </a:bodyPr>
          <a:lstStyle/>
          <a:p>
            <a:r>
              <a:rPr lang="en-US" b="0" i="0" u="none" strike="noStrike">
                <a:solidFill>
                  <a:srgbClr val="FFFFFF"/>
                </a:solidFill>
                <a:effectLst/>
                <a:latin typeface="Garamond" panose="02020404030301010803" pitchFamily="18" charset="0"/>
              </a:rPr>
              <a:t>What is Asset Management?</a:t>
            </a:r>
            <a:r>
              <a:rPr lang="en-US" b="0" i="0">
                <a:solidFill>
                  <a:srgbClr val="FFFFFF"/>
                </a:solidFill>
                <a:effectLst/>
                <a:latin typeface="Garamond" panose="02020404030301010803" pitchFamily="18" charset="0"/>
              </a:rPr>
              <a:t>​</a:t>
            </a:r>
            <a:endParaRPr lang="en-US">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3" name="Content Placeholder 2">
            <a:extLst>
              <a:ext uri="{FF2B5EF4-FFF2-40B4-BE49-F238E27FC236}">
                <a16:creationId xmlns:a16="http://schemas.microsoft.com/office/drawing/2014/main" id="{A0BF08C5-28EE-4E65-BCF7-0888A5388B94}"/>
              </a:ext>
            </a:extLst>
          </p:cNvPr>
          <p:cNvSpPr>
            <a:spLocks noGrp="1"/>
          </p:cNvSpPr>
          <p:nvPr>
            <p:ph idx="1"/>
          </p:nvPr>
        </p:nvSpPr>
        <p:spPr>
          <a:xfrm>
            <a:off x="4447308" y="591344"/>
            <a:ext cx="6906491" cy="5585619"/>
          </a:xfrm>
        </p:spPr>
        <p:txBody>
          <a:bodyPr anchor="ctr">
            <a:normAutofit/>
          </a:bodyPr>
          <a:lstStyle/>
          <a:p>
            <a:pPr rtl="0" fontAlgn="base"/>
            <a:r>
              <a:rPr lang="en-US" sz="1600" b="0" i="0" u="none" strike="noStrike" dirty="0">
                <a:effectLst/>
                <a:latin typeface="Garamond"/>
              </a:rPr>
              <a:t>Maintaining the desired level of service at the lowest life cycle cost to the owner.   Allows the owner decision making over the best way to spend the limited funds to achieve the highest impact of the asset.  The process should provide a means on how to operate, maintain, repair, rehabilitate and replace the asset based on facts and data collected thru your inventory review process.  </a:t>
            </a:r>
            <a:r>
              <a:rPr lang="en-US" sz="1600" b="0" i="0" dirty="0">
                <a:effectLst/>
                <a:latin typeface="Garamond"/>
              </a:rPr>
              <a:t>​</a:t>
            </a:r>
          </a:p>
          <a:p>
            <a:pPr marL="0" indent="0" rtl="0" fontAlgn="base">
              <a:buNone/>
            </a:pPr>
            <a:r>
              <a:rPr lang="en-US" b="0" i="0" dirty="0">
                <a:effectLst/>
                <a:latin typeface="Garamond"/>
              </a:rPr>
              <a:t>​</a:t>
            </a:r>
          </a:p>
          <a:p>
            <a:pPr rtl="0" fontAlgn="base"/>
            <a:r>
              <a:rPr lang="en-US" sz="1600" b="0" i="0" u="none" strike="noStrike" dirty="0">
                <a:effectLst/>
                <a:latin typeface="Garamond"/>
              </a:rPr>
              <a:t>Asset Management is driven by 5 core components in order to achieve maximum useful life of the asset.  </a:t>
            </a:r>
            <a:r>
              <a:rPr lang="en-US" sz="1600" b="0" i="0" dirty="0">
                <a:effectLst/>
                <a:latin typeface="Garamond"/>
              </a:rPr>
              <a:t>​</a:t>
            </a:r>
          </a:p>
          <a:p>
            <a:pPr rtl="0" fontAlgn="base"/>
            <a:endParaRPr lang="en-US" b="0" i="0">
              <a:effectLst/>
              <a:latin typeface="Segoe UI" panose="020B0502040204020203" pitchFamily="34" charset="0"/>
            </a:endParaRPr>
          </a:p>
          <a:p>
            <a:pPr marL="0" indent="0" rtl="0" fontAlgn="base">
              <a:buNone/>
            </a:pPr>
            <a:endParaRPr lang="en-US">
              <a:latin typeface="Garamond" panose="02020404030301010803" pitchFamily="18" charset="0"/>
            </a:endParaRPr>
          </a:p>
          <a:p>
            <a:pPr marL="0" indent="0" rtl="0" fontAlgn="base">
              <a:buNone/>
            </a:pPr>
            <a:endParaRPr lang="en-US" b="0" i="0">
              <a:effectLst/>
              <a:latin typeface="Garamond" panose="02020404030301010803" pitchFamily="18" charset="0"/>
            </a:endParaRPr>
          </a:p>
          <a:p>
            <a:pPr marL="0" indent="0" rtl="0" fontAlgn="base">
              <a:buNone/>
            </a:pPr>
            <a:endParaRPr lang="en-US">
              <a:latin typeface="Garamond" panose="02020404030301010803" pitchFamily="18" charset="0"/>
            </a:endParaRPr>
          </a:p>
          <a:p>
            <a:pPr marL="0" indent="0" rtl="0" fontAlgn="base">
              <a:buNone/>
            </a:pPr>
            <a:endParaRPr lang="en-US" b="0" i="0">
              <a:effectLst/>
              <a:latin typeface="Segoe UI" panose="020B0502040204020203" pitchFamily="34" charset="0"/>
            </a:endParaRPr>
          </a:p>
          <a:p>
            <a:pPr marL="0" indent="0" rtl="0" fontAlgn="base">
              <a:buNone/>
            </a:pPr>
            <a:r>
              <a:rPr lang="en-US" b="0" i="0" u="none" strike="noStrike" dirty="0">
                <a:effectLst/>
                <a:latin typeface="Garamond"/>
              </a:rPr>
              <a:t>* </a:t>
            </a:r>
            <a:r>
              <a:rPr lang="en-US" sz="1600" b="0" i="1" u="none" strike="noStrike" dirty="0">
                <a:effectLst/>
                <a:latin typeface="Garamond"/>
              </a:rPr>
              <a:t>Remember you are required to maintain all assets purchased with Capital Outlay Funding</a:t>
            </a:r>
            <a:endParaRPr lang="en-US" sz="1600" b="0" i="1" dirty="0">
              <a:effectLst/>
              <a:latin typeface="Garamond"/>
            </a:endParaRPr>
          </a:p>
          <a:p>
            <a:pPr marL="0" indent="0">
              <a:buNone/>
            </a:pPr>
            <a:endParaRPr lang="en-US" dirty="0">
              <a:ea typeface="Source Sans Pro Light"/>
            </a:endParaRPr>
          </a:p>
        </p:txBody>
      </p:sp>
      <p:sp>
        <p:nvSpPr>
          <p:cNvPr id="4" name="Date Placeholder 3">
            <a:extLst>
              <a:ext uri="{FF2B5EF4-FFF2-40B4-BE49-F238E27FC236}">
                <a16:creationId xmlns:a16="http://schemas.microsoft.com/office/drawing/2014/main" id="{827DE677-BC29-4689-8294-D840F330A433}"/>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ource Sans Pro Light"/>
                <a:ea typeface="+mn-ea"/>
                <a:cs typeface="+mn-cs"/>
              </a:rPr>
              <a:t>20XX</a:t>
            </a:r>
          </a:p>
        </p:txBody>
      </p:sp>
      <p:sp>
        <p:nvSpPr>
          <p:cNvPr id="6" name="Slide Number Placeholder 5">
            <a:extLst>
              <a:ext uri="{FF2B5EF4-FFF2-40B4-BE49-F238E27FC236}">
                <a16:creationId xmlns:a16="http://schemas.microsoft.com/office/drawing/2014/main" id="{AD262DE9-0FCC-4458-BAA7-C962D259E74B}"/>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tint val="7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Source Sans Pro Light"/>
              <a:ea typeface="+mn-ea"/>
              <a:cs typeface="+mn-cs"/>
            </a:endParaRPr>
          </a:p>
        </p:txBody>
      </p:sp>
    </p:spTree>
    <p:extLst>
      <p:ext uri="{BB962C8B-B14F-4D97-AF65-F5344CB8AC3E}">
        <p14:creationId xmlns:p14="http://schemas.microsoft.com/office/powerpoint/2010/main" val="227710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5" name="Rectangle 1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87CA10-30B8-4553-ACF2-B527ECDB2FE5}"/>
              </a:ext>
            </a:extLst>
          </p:cNvPr>
          <p:cNvSpPr>
            <a:spLocks noGrp="1"/>
          </p:cNvSpPr>
          <p:nvPr>
            <p:ph type="title"/>
          </p:nvPr>
        </p:nvSpPr>
        <p:spPr>
          <a:xfrm>
            <a:off x="1143000" y="990599"/>
            <a:ext cx="9906000" cy="685800"/>
          </a:xfrm>
        </p:spPr>
        <p:txBody>
          <a:bodyPr anchor="t">
            <a:normAutofit/>
          </a:bodyPr>
          <a:lstStyle/>
          <a:p>
            <a:r>
              <a:rPr lang="en-US" sz="4000" b="0" i="0">
                <a:effectLst/>
                <a:latin typeface="Garamond" panose="02020404030301010803" pitchFamily="18" charset="0"/>
              </a:rPr>
              <a:t>5 Core Components</a:t>
            </a:r>
            <a:endParaRPr lang="en-US" sz="4000"/>
          </a:p>
        </p:txBody>
      </p:sp>
      <p:sp>
        <p:nvSpPr>
          <p:cNvPr id="4" name="Date Placeholder 3">
            <a:extLst>
              <a:ext uri="{FF2B5EF4-FFF2-40B4-BE49-F238E27FC236}">
                <a16:creationId xmlns:a16="http://schemas.microsoft.com/office/drawing/2014/main" id="{1FE3E95A-1CF0-40D3-84AC-063FCE8FCE96}"/>
              </a:ext>
            </a:extLst>
          </p:cNvPr>
          <p:cNvSpPr>
            <a:spLocks noGrp="1"/>
          </p:cNvSpPr>
          <p:nvPr>
            <p:ph type="dt" sz="half" idx="10"/>
          </p:nvPr>
        </p:nvSpPr>
        <p:spPr>
          <a:xfrm rot="16200000">
            <a:off x="420625" y="1255777"/>
            <a:ext cx="1216152" cy="685799"/>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437D98"/>
                </a:solidFill>
                <a:effectLst/>
                <a:uLnTx/>
                <a:uFillTx/>
                <a:latin typeface="Source Sans Pro Light"/>
                <a:ea typeface="+mn-ea"/>
                <a:cs typeface="+mn-cs"/>
              </a:rPr>
              <a:t>20XX</a:t>
            </a:r>
          </a:p>
        </p:txBody>
      </p:sp>
      <p:sp>
        <p:nvSpPr>
          <p:cNvPr id="5" name="Footer Placeholder 4">
            <a:extLst>
              <a:ext uri="{FF2B5EF4-FFF2-40B4-BE49-F238E27FC236}">
                <a16:creationId xmlns:a16="http://schemas.microsoft.com/office/drawing/2014/main" id="{D9C58ABB-7F41-48EC-BA68-EAB36FC7A0F2}"/>
              </a:ext>
            </a:extLst>
          </p:cNvPr>
          <p:cNvSpPr>
            <a:spLocks noGrp="1"/>
          </p:cNvSpPr>
          <p:nvPr>
            <p:ph type="ftr" sz="quarter" idx="11"/>
          </p:nvPr>
        </p:nvSpPr>
        <p:spPr>
          <a:xfrm>
            <a:off x="457200" y="6400800"/>
            <a:ext cx="7010400" cy="45720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alpha val="70000"/>
                  </a:srgbClr>
                </a:solidFill>
                <a:effectLst/>
                <a:uLnTx/>
                <a:uFillTx/>
                <a:latin typeface="Source Sans Pro Light"/>
                <a:ea typeface="+mn-ea"/>
                <a:cs typeface="+mn-cs"/>
              </a:rPr>
              <a:t>Presentation title</a:t>
            </a:r>
          </a:p>
        </p:txBody>
      </p:sp>
      <p:sp>
        <p:nvSpPr>
          <p:cNvPr id="6" name="Slide Number Placeholder 5">
            <a:extLst>
              <a:ext uri="{FF2B5EF4-FFF2-40B4-BE49-F238E27FC236}">
                <a16:creationId xmlns:a16="http://schemas.microsoft.com/office/drawing/2014/main" id="{F460B6AE-7E5E-414C-A60E-CF4CB452ABEF}"/>
              </a:ext>
            </a:extLst>
          </p:cNvPr>
          <p:cNvSpPr>
            <a:spLocks noGrp="1"/>
          </p:cNvSpPr>
          <p:nvPr>
            <p:ph type="sldNum" sz="quarter" idx="12"/>
          </p:nvPr>
        </p:nvSpPr>
        <p:spPr>
          <a:xfrm>
            <a:off x="11049000" y="6400800"/>
            <a:ext cx="685800" cy="4572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000" b="0" i="0" u="none" strike="noStrike" kern="1200" cap="none" spc="0" normalizeH="0" baseline="0" noProof="0">
                <a:ln>
                  <a:noFill/>
                </a:ln>
                <a:solidFill>
                  <a:srgbClr val="000000">
                    <a:alpha val="7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00" b="0" i="0" u="none" strike="noStrike" kern="1200" cap="none" spc="0" normalizeH="0" baseline="0" noProof="0">
              <a:ln>
                <a:noFill/>
              </a:ln>
              <a:solidFill>
                <a:srgbClr val="000000">
                  <a:alpha val="70000"/>
                </a:srgbClr>
              </a:solidFill>
              <a:effectLst/>
              <a:uLnTx/>
              <a:uFillTx/>
              <a:latin typeface="Source Sans Pro Light"/>
              <a:ea typeface="+mn-ea"/>
              <a:cs typeface="+mn-cs"/>
            </a:endParaRPr>
          </a:p>
        </p:txBody>
      </p:sp>
      <p:graphicFrame>
        <p:nvGraphicFramePr>
          <p:cNvPr id="8" name="Content Placeholder 2">
            <a:extLst>
              <a:ext uri="{FF2B5EF4-FFF2-40B4-BE49-F238E27FC236}">
                <a16:creationId xmlns:a16="http://schemas.microsoft.com/office/drawing/2014/main" id="{39DBF4DF-BD21-46D7-AE30-D5B7FBE3D0D5}"/>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85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4743"/>
            <a:ext cx="10058400" cy="1053153"/>
          </a:xfrm>
        </p:spPr>
        <p:txBody>
          <a:bodyPr>
            <a:normAutofit/>
          </a:bodyPr>
          <a:lstStyle/>
          <a:p>
            <a:pPr algn="ctr"/>
            <a:r>
              <a:rPr lang="en-US"/>
              <a:t>Current State of the Asset</a:t>
            </a:r>
          </a:p>
        </p:txBody>
      </p:sp>
      <p:graphicFrame>
        <p:nvGraphicFramePr>
          <p:cNvPr id="5" name="Content Placeholder 2">
            <a:extLst>
              <a:ext uri="{FF2B5EF4-FFF2-40B4-BE49-F238E27FC236}">
                <a16:creationId xmlns:a16="http://schemas.microsoft.com/office/drawing/2014/main" id="{3786672B-4A3D-4D80-894E-DB24C4F2FD72}"/>
              </a:ext>
            </a:extLst>
          </p:cNvPr>
          <p:cNvGraphicFramePr>
            <a:graphicFrameLocks noGrp="1"/>
          </p:cNvGraphicFramePr>
          <p:nvPr>
            <p:ph idx="1"/>
          </p:nvPr>
        </p:nvGraphicFramePr>
        <p:xfrm>
          <a:off x="1066800" y="1502571"/>
          <a:ext cx="10058400" cy="4703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33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08A62E-5888-4462-B3D5-F8078206F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7865"/>
            <a:ext cx="12192000" cy="213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878C347D-65E3-4FBD-9675-0F3C62DA9794}"/>
              </a:ext>
            </a:extLst>
          </p:cNvPr>
          <p:cNvSpPr>
            <a:spLocks noGrp="1"/>
          </p:cNvSpPr>
          <p:nvPr>
            <p:ph type="title"/>
          </p:nvPr>
        </p:nvSpPr>
        <p:spPr>
          <a:xfrm>
            <a:off x="838200" y="4851400"/>
            <a:ext cx="10515600" cy="1325563"/>
          </a:xfrm>
        </p:spPr>
        <p:txBody>
          <a:bodyPr>
            <a:normAutofit/>
          </a:bodyPr>
          <a:lstStyle/>
          <a:p>
            <a:pPr algn="ctr"/>
            <a:r>
              <a:rPr lang="en-US" sz="4800" b="0" i="0" u="none" strike="noStrike" dirty="0">
                <a:solidFill>
                  <a:schemeClr val="tx1"/>
                </a:solidFill>
                <a:effectLst/>
                <a:latin typeface="Garamond"/>
              </a:rPr>
              <a:t>Level of Service</a:t>
            </a:r>
            <a:r>
              <a:rPr lang="en-US" sz="4800" b="0" i="0" dirty="0">
                <a:solidFill>
                  <a:schemeClr val="tx1"/>
                </a:solidFill>
                <a:effectLst/>
                <a:latin typeface="Garamond"/>
              </a:rPr>
              <a:t>​</a:t>
            </a:r>
            <a:endParaRPr lang="en-US" sz="4800" dirty="0">
              <a:solidFill>
                <a:schemeClr val="tx1"/>
              </a:solidFill>
              <a:latin typeface="Garamond"/>
            </a:endParaRPr>
          </a:p>
        </p:txBody>
      </p:sp>
      <p:sp>
        <p:nvSpPr>
          <p:cNvPr id="4" name="Date Placeholder 3">
            <a:extLst>
              <a:ext uri="{FF2B5EF4-FFF2-40B4-BE49-F238E27FC236}">
                <a16:creationId xmlns:a16="http://schemas.microsoft.com/office/drawing/2014/main" id="{AC461DC7-9AEA-43B5-A85D-C058AA46135F}"/>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white">
                    <a:lumMod val="95000"/>
                  </a:prstClr>
                </a:solidFill>
                <a:effectLst/>
                <a:uLnTx/>
                <a:uFillTx/>
                <a:latin typeface="Source Sans Pro Light"/>
                <a:ea typeface="+mn-ea"/>
                <a:cs typeface="+mn-cs"/>
              </a:rPr>
              <a:t>20XX</a:t>
            </a:r>
          </a:p>
        </p:txBody>
      </p:sp>
      <p:sp>
        <p:nvSpPr>
          <p:cNvPr id="6" name="Slide Number Placeholder 5">
            <a:extLst>
              <a:ext uri="{FF2B5EF4-FFF2-40B4-BE49-F238E27FC236}">
                <a16:creationId xmlns:a16="http://schemas.microsoft.com/office/drawing/2014/main" id="{FE418274-4304-481E-B7AE-50458E620E0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a:ln>
                  <a:noFill/>
                </a:ln>
                <a:solidFill>
                  <a:prstClr val="white">
                    <a:lumMod val="9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100" b="0" i="0" u="none" strike="noStrike" kern="1200" cap="none" spc="0" normalizeH="0" baseline="0" noProof="0">
              <a:ln>
                <a:noFill/>
              </a:ln>
              <a:solidFill>
                <a:prstClr val="white">
                  <a:lumMod val="95000"/>
                </a:prstClr>
              </a:solidFill>
              <a:effectLst/>
              <a:uLnTx/>
              <a:uFillTx/>
              <a:latin typeface="Source Sans Pro Light"/>
              <a:ea typeface="+mn-ea"/>
              <a:cs typeface="+mn-cs"/>
            </a:endParaRPr>
          </a:p>
        </p:txBody>
      </p:sp>
      <p:graphicFrame>
        <p:nvGraphicFramePr>
          <p:cNvPr id="8" name="Content Placeholder 2">
            <a:extLst>
              <a:ext uri="{FF2B5EF4-FFF2-40B4-BE49-F238E27FC236}">
                <a16:creationId xmlns:a16="http://schemas.microsoft.com/office/drawing/2014/main" id="{5F5B3D00-CD6D-4AE1-A218-BC17F31F9F06}"/>
              </a:ext>
            </a:extLst>
          </p:cNvPr>
          <p:cNvGraphicFramePr>
            <a:graphicFrameLocks noGrp="1"/>
          </p:cNvGraphicFramePr>
          <p:nvPr>
            <p:ph idx="1"/>
          </p:nvPr>
        </p:nvGraphicFramePr>
        <p:xfrm>
          <a:off x="838200" y="365760"/>
          <a:ext cx="10515600"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88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CA2247F7-89B7-4A3C-BEA9-BD23DFA6A3E8}"/>
              </a:ext>
            </a:extLst>
          </p:cNvPr>
          <p:cNvSpPr>
            <a:spLocks noGrp="1"/>
          </p:cNvSpPr>
          <p:nvPr>
            <p:ph type="title"/>
          </p:nvPr>
        </p:nvSpPr>
        <p:spPr>
          <a:xfrm>
            <a:off x="838200" y="365125"/>
            <a:ext cx="5393361" cy="1325563"/>
          </a:xfrm>
        </p:spPr>
        <p:txBody>
          <a:bodyPr>
            <a:normAutofit/>
          </a:bodyPr>
          <a:lstStyle/>
          <a:p>
            <a:r>
              <a:rPr lang="en-US" b="0" i="0">
                <a:effectLst/>
                <a:latin typeface="Garamond" panose="02020404030301010803" pitchFamily="18" charset="0"/>
              </a:rPr>
              <a:t>Criticality</a:t>
            </a:r>
            <a:endParaRPr lang="en-US" dirty="0"/>
          </a:p>
        </p:txBody>
      </p:sp>
      <p:sp>
        <p:nvSpPr>
          <p:cNvPr id="4" name="Date Placeholder 3">
            <a:extLst>
              <a:ext uri="{FF2B5EF4-FFF2-40B4-BE49-F238E27FC236}">
                <a16:creationId xmlns:a16="http://schemas.microsoft.com/office/drawing/2014/main" id="{F0AB799D-BAE8-4295-978A-FD75E2B717C1}"/>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Source Sans Pro Light"/>
                <a:ea typeface="+mn-ea"/>
                <a:cs typeface="+mn-cs"/>
              </a:rPr>
              <a:t>20XX</a:t>
            </a:r>
          </a:p>
        </p:txBody>
      </p:sp>
      <p:sp>
        <p:nvSpPr>
          <p:cNvPr id="6" name="Slide Number Placeholder 5">
            <a:extLst>
              <a:ext uri="{FF2B5EF4-FFF2-40B4-BE49-F238E27FC236}">
                <a16:creationId xmlns:a16="http://schemas.microsoft.com/office/drawing/2014/main" id="{769FBCA5-87D7-4D44-A2DE-5E9786A775D7}"/>
              </a:ext>
            </a:extLst>
          </p:cNvPr>
          <p:cNvSpPr>
            <a:spLocks noGrp="1"/>
          </p:cNvSpPr>
          <p:nvPr>
            <p:ph type="sldNum" sz="quarter" idx="12"/>
          </p:nvPr>
        </p:nvSpPr>
        <p:spPr>
          <a:xfrm>
            <a:off x="8610600" y="6356349"/>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tint val="7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100" b="0" i="0" u="none" strike="noStrike" kern="1200" cap="none" spc="0" normalizeH="0" baseline="0" noProof="0">
              <a:ln>
                <a:noFill/>
              </a:ln>
              <a:solidFill>
                <a:prstClr val="black">
                  <a:tint val="75000"/>
                </a:prstClr>
              </a:solidFill>
              <a:effectLst/>
              <a:uLnTx/>
              <a:uFillTx/>
              <a:latin typeface="Source Sans Pro Light"/>
              <a:ea typeface="+mn-ea"/>
              <a:cs typeface="+mn-cs"/>
            </a:endParaRPr>
          </a:p>
        </p:txBody>
      </p:sp>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9AAFB816-FD52-4273-B76D-82416CD8CCCC}"/>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8D9D24FC-675B-41B5-A6F0-48B553F51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120" y="1578483"/>
            <a:ext cx="42386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4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C1DA5949-A2B4-4A59-BAF3-2503B8CDD2A7}"/>
              </a:ext>
            </a:extLst>
          </p:cNvPr>
          <p:cNvSpPr>
            <a:spLocks noGrp="1"/>
          </p:cNvSpPr>
          <p:nvPr>
            <p:ph type="title"/>
          </p:nvPr>
        </p:nvSpPr>
        <p:spPr>
          <a:xfrm>
            <a:off x="838200" y="365125"/>
            <a:ext cx="5558489" cy="1325563"/>
          </a:xfrm>
        </p:spPr>
        <p:txBody>
          <a:bodyPr>
            <a:normAutofit/>
          </a:bodyPr>
          <a:lstStyle/>
          <a:p>
            <a:r>
              <a:rPr lang="en-US" b="0" i="0" u="none" strike="noStrike">
                <a:effectLst/>
                <a:latin typeface="Garamond" panose="02020404030301010803" pitchFamily="18" charset="0"/>
              </a:rPr>
              <a:t>Life cycle Costing</a:t>
            </a:r>
            <a:r>
              <a:rPr lang="en-US" b="0" i="0">
                <a:effectLst/>
                <a:latin typeface="Garamond" panose="02020404030301010803" pitchFamily="18" charset="0"/>
              </a:rPr>
              <a:t>​</a:t>
            </a:r>
            <a:endParaRPr lang="en-US" dirty="0"/>
          </a:p>
        </p:txBody>
      </p:sp>
      <p:sp>
        <p:nvSpPr>
          <p:cNvPr id="13" name="Freeform: Shape 1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3" name="Content Placeholder 2">
            <a:extLst>
              <a:ext uri="{FF2B5EF4-FFF2-40B4-BE49-F238E27FC236}">
                <a16:creationId xmlns:a16="http://schemas.microsoft.com/office/drawing/2014/main" id="{F53A4D4A-B03A-4957-B5F1-1F6B88D29390}"/>
              </a:ext>
            </a:extLst>
          </p:cNvPr>
          <p:cNvSpPr>
            <a:spLocks noGrp="1"/>
          </p:cNvSpPr>
          <p:nvPr>
            <p:ph idx="1"/>
          </p:nvPr>
        </p:nvSpPr>
        <p:spPr>
          <a:xfrm>
            <a:off x="838200" y="1825625"/>
            <a:ext cx="5558489" cy="4351338"/>
          </a:xfrm>
        </p:spPr>
        <p:txBody>
          <a:bodyPr vert="horz" lIns="91440" tIns="45720" rIns="91440" bIns="45720" rtlCol="0" anchor="t">
            <a:normAutofit/>
          </a:bodyPr>
          <a:lstStyle/>
          <a:p>
            <a:pPr rtl="0" fontAlgn="base"/>
            <a:r>
              <a:rPr lang="en-US" sz="1600" b="0" i="0" u="none" strike="noStrike" dirty="0">
                <a:effectLst/>
                <a:latin typeface="Garamond"/>
              </a:rPr>
              <a:t>This component will assist the owners to decide on how they will operate and maintain the asset.  </a:t>
            </a:r>
            <a:r>
              <a:rPr lang="en-US" sz="1600" b="0" i="0" dirty="0">
                <a:effectLst/>
                <a:latin typeface="Garamond"/>
              </a:rPr>
              <a:t>​</a:t>
            </a:r>
          </a:p>
          <a:p>
            <a:pPr rtl="0" fontAlgn="base">
              <a:buFont typeface="Arial" panose="020B0604020202020204" pitchFamily="34" charset="0"/>
              <a:buChar char="•"/>
            </a:pPr>
            <a:r>
              <a:rPr lang="en-US" sz="1600" b="0" i="0" u="none" strike="noStrike" dirty="0">
                <a:effectLst/>
                <a:latin typeface="Garamond"/>
              </a:rPr>
              <a:t>When to continue to repair or rehabilitate or replace</a:t>
            </a:r>
            <a:r>
              <a:rPr lang="en-US" sz="1600" b="0" i="0" dirty="0">
                <a:effectLst/>
                <a:latin typeface="Garamond"/>
              </a:rPr>
              <a:t>​</a:t>
            </a:r>
          </a:p>
          <a:p>
            <a:pPr rtl="0" fontAlgn="base">
              <a:buFont typeface="Arial" panose="020B0604020202020204" pitchFamily="34" charset="0"/>
              <a:buChar char="•"/>
            </a:pPr>
            <a:r>
              <a:rPr lang="en-US" sz="1600" b="0" i="0" u="none" strike="noStrike" dirty="0">
                <a:effectLst/>
                <a:latin typeface="Garamond"/>
              </a:rPr>
              <a:t>Should the owner include more operating and maintenance </a:t>
            </a:r>
            <a:r>
              <a:rPr lang="en-US" sz="1600" b="0" i="0" dirty="0">
                <a:effectLst/>
                <a:latin typeface="Garamond"/>
              </a:rPr>
              <a:t>​</a:t>
            </a:r>
          </a:p>
          <a:p>
            <a:pPr marL="0" indent="0" rtl="0" fontAlgn="base">
              <a:buNone/>
            </a:pPr>
            <a:endParaRPr lang="en-US" sz="1600" b="0" i="0" dirty="0">
              <a:effectLst/>
              <a:latin typeface="Segoe UI" panose="020B0502040204020203" pitchFamily="34" charset="0"/>
              <a:cs typeface="Segoe UI"/>
            </a:endParaRPr>
          </a:p>
          <a:p>
            <a:pPr fontAlgn="base"/>
            <a:r>
              <a:rPr lang="en-US" sz="1600" b="0" i="0" u="none" strike="noStrike" dirty="0">
                <a:effectLst/>
                <a:latin typeface="Garamond"/>
              </a:rPr>
              <a:t>When you choose postpone maintenance due to budget short falls it is called deferred maintenance.  That means that there could potentially be extensive long-term costs, reduction in asset efficiency, complete failure, safety or health risks, potential for citations from regulatory agencies, issues with </a:t>
            </a:r>
            <a:r>
              <a:rPr lang="en-US" sz="1600" dirty="0">
                <a:latin typeface="Garamond"/>
              </a:rPr>
              <a:t>that asset</a:t>
            </a:r>
            <a:r>
              <a:rPr lang="en-US" sz="1600" b="0" i="0" u="none" strike="noStrike" dirty="0">
                <a:effectLst/>
                <a:latin typeface="Garamond"/>
              </a:rPr>
              <a:t> can escalate, downtime, emergency repairs that could be more costly.  </a:t>
            </a:r>
            <a:r>
              <a:rPr lang="en-US" sz="1600" b="0" i="0" dirty="0">
                <a:effectLst/>
                <a:latin typeface="Garamond"/>
              </a:rPr>
              <a:t>​</a:t>
            </a:r>
          </a:p>
          <a:p>
            <a:pPr marL="0" indent="0">
              <a:buNone/>
            </a:pPr>
            <a:endParaRPr lang="en-US" sz="1600" dirty="0">
              <a:latin typeface="Garamond"/>
            </a:endParaRPr>
          </a:p>
          <a:p>
            <a:pPr marL="0" indent="0" rtl="0" fontAlgn="base">
              <a:buNone/>
            </a:pPr>
            <a:r>
              <a:rPr lang="en-US" b="0" i="0" u="none" strike="noStrike" dirty="0">
                <a:effectLst/>
                <a:latin typeface="Garamond"/>
              </a:rPr>
              <a:t>Did you know that deferring maintenance could compound costs at approximately 7% more per year?</a:t>
            </a:r>
            <a:endParaRPr lang="en-US" b="0" i="0" dirty="0">
              <a:effectLst/>
              <a:latin typeface="Garamond"/>
            </a:endParaRPr>
          </a:p>
          <a:p>
            <a:pPr marL="0" indent="0">
              <a:buNone/>
            </a:pPr>
            <a:endParaRPr lang="en-US" dirty="0"/>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Light"/>
              <a:ea typeface="+mn-ea"/>
              <a:cs typeface="+mn-cs"/>
            </a:endParaRPr>
          </a:p>
        </p:txBody>
      </p:sp>
      <p:sp>
        <p:nvSpPr>
          <p:cNvPr id="19" name="Freeform: Shape 1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cxnSp>
        <p:nvCxnSpPr>
          <p:cNvPr id="21" name="Straight Connector 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Light"/>
              <a:ea typeface="+mn-ea"/>
              <a:cs typeface="+mn-cs"/>
            </a:endParaRPr>
          </a:p>
        </p:txBody>
      </p:sp>
      <p:sp>
        <p:nvSpPr>
          <p:cNvPr id="4" name="Date Placeholder 3">
            <a:extLst>
              <a:ext uri="{FF2B5EF4-FFF2-40B4-BE49-F238E27FC236}">
                <a16:creationId xmlns:a16="http://schemas.microsoft.com/office/drawing/2014/main" id="{DACE11E7-88E6-4FF3-8BAB-15ADC3C38597}"/>
              </a:ext>
            </a:extLst>
          </p:cNvPr>
          <p:cNvSpPr>
            <a:spLocks noGrp="1"/>
          </p:cNvSpPr>
          <p:nvPr>
            <p:ph type="dt" sz="half" idx="10"/>
          </p:nvPr>
        </p:nvSpPr>
        <p:spPr>
          <a:xfrm>
            <a:off x="838201" y="6356350"/>
            <a:ext cx="1706216"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Source Sans Pro Light"/>
                <a:ea typeface="+mn-ea"/>
                <a:cs typeface="+mn-cs"/>
              </a:rPr>
              <a:t>20XX</a:t>
            </a:r>
          </a:p>
        </p:txBody>
      </p:sp>
      <p:sp>
        <p:nvSpPr>
          <p:cNvPr id="6" name="Slide Number Placeholder 5">
            <a:extLst>
              <a:ext uri="{FF2B5EF4-FFF2-40B4-BE49-F238E27FC236}">
                <a16:creationId xmlns:a16="http://schemas.microsoft.com/office/drawing/2014/main" id="{572831C6-84CB-4CA1-BB3C-5744A861FD79}"/>
              </a:ext>
            </a:extLst>
          </p:cNvPr>
          <p:cNvSpPr>
            <a:spLocks noGrp="1"/>
          </p:cNvSpPr>
          <p:nvPr>
            <p:ph type="sldNum" sz="quarter" idx="12"/>
          </p:nvPr>
        </p:nvSpPr>
        <p:spPr>
          <a:xfrm>
            <a:off x="9780104" y="6356350"/>
            <a:ext cx="15736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tint val="7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a:ln>
                <a:noFill/>
              </a:ln>
              <a:solidFill>
                <a:prstClr val="black">
                  <a:tint val="75000"/>
                </a:prstClr>
              </a:solidFill>
              <a:effectLst/>
              <a:uLnTx/>
              <a:uFillTx/>
              <a:latin typeface="Source Sans Pro Light"/>
              <a:ea typeface="+mn-ea"/>
              <a:cs typeface="+mn-cs"/>
            </a:endParaRPr>
          </a:p>
        </p:txBody>
      </p:sp>
      <p:sp>
        <p:nvSpPr>
          <p:cNvPr id="25" name="Arc 2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27" name="Freeform: Shape 2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pic>
        <p:nvPicPr>
          <p:cNvPr id="2050" name="Picture 2">
            <a:extLst>
              <a:ext uri="{FF2B5EF4-FFF2-40B4-BE49-F238E27FC236}">
                <a16:creationId xmlns:a16="http://schemas.microsoft.com/office/drawing/2014/main" id="{B6E1C461-ABD1-4B8B-9494-4611AF816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032" y="1883566"/>
            <a:ext cx="31051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6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D236191F-FF27-4825-AC2E-A41772DC84A5}"/>
              </a:ext>
            </a:extLst>
          </p:cNvPr>
          <p:cNvSpPr>
            <a:spLocks noGrp="1"/>
          </p:cNvSpPr>
          <p:nvPr>
            <p:ph type="title"/>
          </p:nvPr>
        </p:nvSpPr>
        <p:spPr>
          <a:xfrm>
            <a:off x="586478" y="1683756"/>
            <a:ext cx="3115265" cy="2396359"/>
          </a:xfrm>
        </p:spPr>
        <p:txBody>
          <a:bodyPr anchor="b">
            <a:normAutofit/>
          </a:bodyPr>
          <a:lstStyle/>
          <a:p>
            <a:pPr algn="r"/>
            <a:r>
              <a:rPr lang="en-US" sz="4000" b="0" i="0" dirty="0">
                <a:solidFill>
                  <a:srgbClr val="FFFFFF"/>
                </a:solidFill>
                <a:effectLst/>
                <a:latin typeface="Garamond" panose="02020404030301010803" pitchFamily="18" charset="0"/>
              </a:rPr>
              <a:t>Funding $$$</a:t>
            </a:r>
            <a:endParaRPr lang="en-US" sz="4000" dirty="0">
              <a:solidFill>
                <a:srgbClr val="FFFFFF"/>
              </a:solidFill>
            </a:endParaRPr>
          </a:p>
        </p:txBody>
      </p:sp>
      <p:sp>
        <p:nvSpPr>
          <p:cNvPr id="5" name="Footer Placeholder 4">
            <a:extLst>
              <a:ext uri="{FF2B5EF4-FFF2-40B4-BE49-F238E27FC236}">
                <a16:creationId xmlns:a16="http://schemas.microsoft.com/office/drawing/2014/main" id="{90CD4B4D-5E58-4953-8D68-6429A8B42ACB}"/>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ource Sans Pro Light"/>
                <a:ea typeface="+mn-ea"/>
                <a:cs typeface="+mn-cs"/>
              </a:rPr>
              <a:t>Presentation title</a:t>
            </a:r>
          </a:p>
        </p:txBody>
      </p:sp>
      <p:sp>
        <p:nvSpPr>
          <p:cNvPr id="4" name="Date Placeholder 3">
            <a:extLst>
              <a:ext uri="{FF2B5EF4-FFF2-40B4-BE49-F238E27FC236}">
                <a16:creationId xmlns:a16="http://schemas.microsoft.com/office/drawing/2014/main" id="{6A27AA37-A97A-4F61-A434-49ED69BDAB40}"/>
              </a:ext>
            </a:extLst>
          </p:cNvPr>
          <p:cNvSpPr>
            <a:spLocks noGrp="1"/>
          </p:cNvSpPr>
          <p:nvPr>
            <p:ph type="dt" sz="half" idx="10"/>
          </p:nvPr>
        </p:nvSpPr>
        <p:spPr>
          <a:xfrm>
            <a:off x="8970264" y="6455664"/>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lumMod val="50000"/>
                    <a:lumOff val="50000"/>
                  </a:prstClr>
                </a:solidFill>
                <a:effectLst/>
                <a:uLnTx/>
                <a:uFillTx/>
                <a:latin typeface="Source Sans Pro Light"/>
                <a:ea typeface="+mn-ea"/>
                <a:cs typeface="+mn-cs"/>
              </a:rPr>
              <a:t>20XX</a:t>
            </a:r>
          </a:p>
        </p:txBody>
      </p:sp>
      <p:sp>
        <p:nvSpPr>
          <p:cNvPr id="6" name="Slide Number Placeholder 5">
            <a:extLst>
              <a:ext uri="{FF2B5EF4-FFF2-40B4-BE49-F238E27FC236}">
                <a16:creationId xmlns:a16="http://schemas.microsoft.com/office/drawing/2014/main" id="{222B8A89-F0C6-4DF2-9210-ED5295E5306C}"/>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100" b="0" i="0" u="none" strike="noStrike" kern="1200" cap="none" spc="0" normalizeH="0" baseline="0" noProof="0">
                <a:ln>
                  <a:noFill/>
                </a:ln>
                <a:solidFill>
                  <a:prstClr val="black">
                    <a:lumMod val="50000"/>
                    <a:lumOff val="50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prstClr val="black">
                  <a:lumMod val="50000"/>
                  <a:lumOff val="50000"/>
                </a:prstClr>
              </a:solidFill>
              <a:effectLst/>
              <a:uLnTx/>
              <a:uFillTx/>
              <a:latin typeface="Source Sans Pro Light"/>
              <a:ea typeface="+mn-ea"/>
              <a:cs typeface="+mn-cs"/>
            </a:endParaRPr>
          </a:p>
        </p:txBody>
      </p:sp>
      <p:graphicFrame>
        <p:nvGraphicFramePr>
          <p:cNvPr id="8" name="Content Placeholder 2">
            <a:extLst>
              <a:ext uri="{FF2B5EF4-FFF2-40B4-BE49-F238E27FC236}">
                <a16:creationId xmlns:a16="http://schemas.microsoft.com/office/drawing/2014/main" id="{33A61970-72B2-40D5-8D5C-9FEB32D725D7}"/>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238104"/>
      </p:ext>
    </p:extLst>
  </p:cSld>
  <p:clrMapOvr>
    <a:masterClrMapping/>
  </p:clrMapOvr>
</p:sld>
</file>

<file path=ppt/theme/theme1.xml><?xml version="1.0" encoding="utf-8"?>
<a:theme xmlns:a="http://schemas.openxmlformats.org/drawingml/2006/main" name="1_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F8A7998CF03498C7D1FF04493261C" ma:contentTypeVersion="9" ma:contentTypeDescription="Create a new document." ma:contentTypeScope="" ma:versionID="2527046b9a9ff23a6e3fa1a87a72ca92">
  <xsd:schema xmlns:xsd="http://www.w3.org/2001/XMLSchema" xmlns:xs="http://www.w3.org/2001/XMLSchema" xmlns:p="http://schemas.microsoft.com/office/2006/metadata/properties" xmlns:ns2="0855475f-777a-4953-b852-23ba586f2bf9" xmlns:ns3="fa4d4487-9b1e-45d4-94d9-8b18b06aa304" xmlns:ns4="18fbc037-1a3d-47a5-a17f-f690a1c14cd9" targetNamespace="http://schemas.microsoft.com/office/2006/metadata/properties" ma:root="true" ma:fieldsID="1e5536d7565498f7b0b9e211b3061a7b" ns2:_="" ns3:_="" ns4:_="">
    <xsd:import namespace="0855475f-777a-4953-b852-23ba586f2bf9"/>
    <xsd:import namespace="fa4d4487-9b1e-45d4-94d9-8b18b06aa304"/>
    <xsd:import namespace="18fbc037-1a3d-47a5-a17f-f690a1c14c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5475f-777a-4953-b852-23ba586f2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4d4487-9b1e-45d4-94d9-8b18b06aa3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fbc037-1a3d-47a5-a17f-f690a1c14c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d5ac63-7e51-4c18-a7da-eb10e4a823bf}" ma:internalName="TaxCatchAll" ma:showField="CatchAllData" ma:web="18fbc037-1a3d-47a5-a17f-f690a1c14c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fbc037-1a3d-47a5-a17f-f690a1c14cd9" xsi:nil="true"/>
    <lcf76f155ced4ddcb4097134ff3c332f xmlns="0855475f-777a-4953-b852-23ba586f2b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E0449-ACFB-4E84-8592-695CEEF04E8B}"/>
</file>

<file path=customXml/itemProps2.xml><?xml version="1.0" encoding="utf-8"?>
<ds:datastoreItem xmlns:ds="http://schemas.openxmlformats.org/officeDocument/2006/customXml" ds:itemID="{322DC904-D02E-4079-9A5A-CF730D813857}"/>
</file>

<file path=customXml/itemProps3.xml><?xml version="1.0" encoding="utf-8"?>
<ds:datastoreItem xmlns:ds="http://schemas.openxmlformats.org/officeDocument/2006/customXml" ds:itemID="{94388A08-0CDF-4540-B298-C0D5C325F320}"/>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Widescreen</PresentationFormat>
  <Paragraphs>68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Bodoni MT</vt:lpstr>
      <vt:lpstr>Calibri</vt:lpstr>
      <vt:lpstr>Garamond</vt:lpstr>
      <vt:lpstr>Segoe UI</vt:lpstr>
      <vt:lpstr>Source Sans Pro Light</vt:lpstr>
      <vt:lpstr>1_Office Theme</vt:lpstr>
      <vt:lpstr>Asset Management</vt:lpstr>
      <vt:lpstr>What is Asset Management?​</vt:lpstr>
      <vt:lpstr>5 Core Components</vt:lpstr>
      <vt:lpstr>Current State of the Asset</vt:lpstr>
      <vt:lpstr>Level of Service​</vt:lpstr>
      <vt:lpstr>Criticality</vt:lpstr>
      <vt:lpstr>Life cycle Costing​</vt:lpstr>
      <vt:lpstr>Funding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dc:title>
  <dc:creator>Romero, Barbara, ALTSD</dc:creator>
  <cp:lastModifiedBy>Romero, Barbara, ALTSD</cp:lastModifiedBy>
  <cp:revision>1</cp:revision>
  <dcterms:created xsi:type="dcterms:W3CDTF">2022-02-24T22:42:11Z</dcterms:created>
  <dcterms:modified xsi:type="dcterms:W3CDTF">2022-02-24T22:42:32Z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0x0101009ECF8A7998CF03498C7D1FF04493261C</vt:lpwstr>
  </property>
</Properties>
</file>